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66" r:id="rId3"/>
    <p:sldId id="260" r:id="rId4"/>
    <p:sldId id="261" r:id="rId5"/>
    <p:sldId id="277" r:id="rId6"/>
    <p:sldId id="264" r:id="rId7"/>
    <p:sldId id="283" r:id="rId8"/>
    <p:sldId id="290" r:id="rId9"/>
    <p:sldId id="291" r:id="rId10"/>
    <p:sldId id="292" r:id="rId11"/>
    <p:sldId id="293" r:id="rId12"/>
    <p:sldId id="268" r:id="rId13"/>
    <p:sldId id="263" r:id="rId14"/>
    <p:sldId id="262" r:id="rId15"/>
    <p:sldId id="280" r:id="rId16"/>
    <p:sldId id="272" r:id="rId17"/>
    <p:sldId id="267" r:id="rId18"/>
    <p:sldId id="287" r:id="rId19"/>
    <p:sldId id="294" r:id="rId20"/>
  </p:sldIdLst>
  <p:sldSz cx="9144000" cy="5143500" type="screen16x9"/>
  <p:notesSz cx="6858000" cy="9144000"/>
  <p:embeddedFontLst>
    <p:embeddedFont>
      <p:font typeface="Assistant" pitchFamily="2" charset="-79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E633D0-7F89-4F3D-AE8E-ACF3F810C8CC}">
  <a:tblStyle styleId="{82E633D0-7F89-4F3D-AE8E-ACF3F810C8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753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fb881e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fb881e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09270359_0_5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009270359_0_5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56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09270359_0_5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009270359_0_5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00927035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00927035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0092703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0092703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dfb881e3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dfb881e3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d009270359_0_4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d009270359_0_4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009270359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009270359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00927035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00927035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d009270359_0_5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d009270359_0_5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0927035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00927035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5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0927035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00927035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345fed49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345fed49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dfb881e3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dfb881e3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009270359_0_4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009270359_0_4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0927035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00927035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09270359_0_5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009270359_0_5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09270359_0_5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009270359_0_5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11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09270359_0_5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009270359_0_5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3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530600"/>
            <a:ext cx="3879900" cy="21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42300" y="3837525"/>
            <a:ext cx="2095500" cy="78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 flipH="1">
            <a:off x="-99475" y="-29800"/>
            <a:ext cx="5376900" cy="5213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869950" y="2803108"/>
            <a:ext cx="3403800" cy="10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2" hasCustomPrompt="1"/>
          </p:nvPr>
        </p:nvSpPr>
        <p:spPr>
          <a:xfrm>
            <a:off x="4086975" y="1796683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171375" y="4044008"/>
            <a:ext cx="2801400" cy="6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83" name="Google Shape;83;p17"/>
          <p:cNvCxnSpPr/>
          <p:nvPr/>
        </p:nvCxnSpPr>
        <p:spPr>
          <a:xfrm flipH="1">
            <a:off x="225" y="-181700"/>
            <a:ext cx="2764200" cy="2764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subTitle" idx="1"/>
          </p:nvPr>
        </p:nvSpPr>
        <p:spPr>
          <a:xfrm>
            <a:off x="720000" y="2518213"/>
            <a:ext cx="2977500" cy="130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505425" y="1317900"/>
            <a:ext cx="2192100" cy="12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94" name="Google Shape;94;p20"/>
          <p:cNvCxnSpPr/>
          <p:nvPr/>
        </p:nvCxnSpPr>
        <p:spPr>
          <a:xfrm rot="10800000" flipH="1">
            <a:off x="4516250" y="1478625"/>
            <a:ext cx="5304900" cy="368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720000" y="2342198"/>
            <a:ext cx="23364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720000" y="2766275"/>
            <a:ext cx="23364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 idx="2"/>
          </p:nvPr>
        </p:nvSpPr>
        <p:spPr>
          <a:xfrm>
            <a:off x="3403800" y="2342198"/>
            <a:ext cx="23364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3"/>
          </p:nvPr>
        </p:nvSpPr>
        <p:spPr>
          <a:xfrm>
            <a:off x="3403800" y="2766275"/>
            <a:ext cx="23364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 idx="4"/>
          </p:nvPr>
        </p:nvSpPr>
        <p:spPr>
          <a:xfrm>
            <a:off x="6087600" y="2342198"/>
            <a:ext cx="23364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5"/>
          </p:nvPr>
        </p:nvSpPr>
        <p:spPr>
          <a:xfrm>
            <a:off x="6087600" y="2766275"/>
            <a:ext cx="23364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23"/>
          <p:cNvCxnSpPr/>
          <p:nvPr/>
        </p:nvCxnSpPr>
        <p:spPr>
          <a:xfrm rot="10800000">
            <a:off x="-152250" y="3543450"/>
            <a:ext cx="1657200" cy="165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4"/>
          <p:cNvCxnSpPr/>
          <p:nvPr/>
        </p:nvCxnSpPr>
        <p:spPr>
          <a:xfrm rot="10800000">
            <a:off x="6944700" y="-41100"/>
            <a:ext cx="2199300" cy="518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720000" y="1909588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720012" y="2270663"/>
            <a:ext cx="2903400" cy="54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2"/>
          </p:nvPr>
        </p:nvSpPr>
        <p:spPr>
          <a:xfrm>
            <a:off x="4209750" y="1909613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3"/>
          </p:nvPr>
        </p:nvSpPr>
        <p:spPr>
          <a:xfrm>
            <a:off x="4209752" y="2270688"/>
            <a:ext cx="2903400" cy="54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 idx="4"/>
          </p:nvPr>
        </p:nvSpPr>
        <p:spPr>
          <a:xfrm>
            <a:off x="720000" y="3698700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5"/>
          </p:nvPr>
        </p:nvSpPr>
        <p:spPr>
          <a:xfrm>
            <a:off x="720012" y="4059900"/>
            <a:ext cx="2903400" cy="54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 idx="6"/>
          </p:nvPr>
        </p:nvSpPr>
        <p:spPr>
          <a:xfrm>
            <a:off x="4209750" y="3698700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7"/>
          </p:nvPr>
        </p:nvSpPr>
        <p:spPr>
          <a:xfrm>
            <a:off x="4209750" y="4059900"/>
            <a:ext cx="2903400" cy="54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5"/>
          <p:cNvCxnSpPr/>
          <p:nvPr/>
        </p:nvCxnSpPr>
        <p:spPr>
          <a:xfrm rot="10800000">
            <a:off x="6944700" y="-41100"/>
            <a:ext cx="2199300" cy="518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720000" y="1708350"/>
            <a:ext cx="1992900" cy="3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720009" y="2078357"/>
            <a:ext cx="19929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2"/>
          </p:nvPr>
        </p:nvSpPr>
        <p:spPr>
          <a:xfrm>
            <a:off x="5114453" y="1708376"/>
            <a:ext cx="1992900" cy="3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3"/>
          </p:nvPr>
        </p:nvSpPr>
        <p:spPr>
          <a:xfrm>
            <a:off x="5114454" y="2078382"/>
            <a:ext cx="19929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4"/>
          </p:nvPr>
        </p:nvSpPr>
        <p:spPr>
          <a:xfrm>
            <a:off x="720000" y="3259991"/>
            <a:ext cx="1992900" cy="3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5"/>
          </p:nvPr>
        </p:nvSpPr>
        <p:spPr>
          <a:xfrm>
            <a:off x="720009" y="3630125"/>
            <a:ext cx="19929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6"/>
          </p:nvPr>
        </p:nvSpPr>
        <p:spPr>
          <a:xfrm>
            <a:off x="5114453" y="3259991"/>
            <a:ext cx="1992900" cy="3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7"/>
          </p:nvPr>
        </p:nvSpPr>
        <p:spPr>
          <a:xfrm>
            <a:off x="5114453" y="3630125"/>
            <a:ext cx="19929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 hasCustomPrompt="1"/>
          </p:nvPr>
        </p:nvSpPr>
        <p:spPr>
          <a:xfrm flipH="1">
            <a:off x="2657375" y="2884673"/>
            <a:ext cx="2199300" cy="7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 flipH="1">
            <a:off x="2657375" y="3967200"/>
            <a:ext cx="2199300" cy="6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807225" y="734177"/>
            <a:ext cx="2199300" cy="7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3"/>
          </p:nvPr>
        </p:nvSpPr>
        <p:spPr>
          <a:xfrm flipH="1">
            <a:off x="5807225" y="1816625"/>
            <a:ext cx="2199300" cy="6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5807225" y="2884683"/>
            <a:ext cx="2199300" cy="7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5"/>
          </p:nvPr>
        </p:nvSpPr>
        <p:spPr>
          <a:xfrm flipH="1">
            <a:off x="5807225" y="3967200"/>
            <a:ext cx="2199300" cy="6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2657375" y="734177"/>
            <a:ext cx="2199300" cy="70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7"/>
          </p:nvPr>
        </p:nvSpPr>
        <p:spPr>
          <a:xfrm flipH="1">
            <a:off x="2657375" y="1816625"/>
            <a:ext cx="2199300" cy="6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8"/>
          </p:nvPr>
        </p:nvSpPr>
        <p:spPr>
          <a:xfrm flipH="1">
            <a:off x="2657375" y="3590700"/>
            <a:ext cx="2199300" cy="37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9"/>
          </p:nvPr>
        </p:nvSpPr>
        <p:spPr>
          <a:xfrm flipH="1">
            <a:off x="5807225" y="3590700"/>
            <a:ext cx="2199300" cy="37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3"/>
          </p:nvPr>
        </p:nvSpPr>
        <p:spPr>
          <a:xfrm flipH="1">
            <a:off x="5807225" y="1440200"/>
            <a:ext cx="2199300" cy="37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4"/>
          </p:nvPr>
        </p:nvSpPr>
        <p:spPr>
          <a:xfrm flipH="1">
            <a:off x="2657375" y="1440200"/>
            <a:ext cx="2199300" cy="37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cxnSp>
        <p:nvCxnSpPr>
          <p:cNvPr id="166" name="Google Shape;166;p27"/>
          <p:cNvCxnSpPr/>
          <p:nvPr/>
        </p:nvCxnSpPr>
        <p:spPr>
          <a:xfrm rot="10800000" flipH="1">
            <a:off x="0" y="-41100"/>
            <a:ext cx="2199300" cy="518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1"/>
          <p:cNvCxnSpPr/>
          <p:nvPr/>
        </p:nvCxnSpPr>
        <p:spPr>
          <a:xfrm rot="10800000">
            <a:off x="6944700" y="-41100"/>
            <a:ext cx="2199300" cy="518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32"/>
          <p:cNvCxnSpPr/>
          <p:nvPr/>
        </p:nvCxnSpPr>
        <p:spPr>
          <a:xfrm rot="10800000" flipH="1">
            <a:off x="0" y="-41100"/>
            <a:ext cx="2199300" cy="5184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 rot="10800000" flipH="1">
            <a:off x="-213825" y="-91775"/>
            <a:ext cx="6879300" cy="429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49900" y="1517050"/>
            <a:ext cx="3984300" cy="109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33550" y="947550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49900" y="2628922"/>
            <a:ext cx="3984300" cy="6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"/>
          <p:cNvCxnSpPr/>
          <p:nvPr/>
        </p:nvCxnSpPr>
        <p:spPr>
          <a:xfrm rot="10800000">
            <a:off x="6155100" y="-30900"/>
            <a:ext cx="2988900" cy="517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20000" y="2741100"/>
            <a:ext cx="2851200" cy="44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216050" y="2741100"/>
            <a:ext cx="2851200" cy="44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20000" y="3185875"/>
            <a:ext cx="2851200" cy="86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216050" y="3185875"/>
            <a:ext cx="2851200" cy="86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6"/>
          <p:cNvCxnSpPr/>
          <p:nvPr/>
        </p:nvCxnSpPr>
        <p:spPr>
          <a:xfrm rot="10800000">
            <a:off x="6263600" y="-57225"/>
            <a:ext cx="3154200" cy="1038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880075"/>
            <a:ext cx="3079500" cy="334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10"/>
          <p:cNvCxnSpPr/>
          <p:nvPr/>
        </p:nvCxnSpPr>
        <p:spPr>
          <a:xfrm rot="10800000" flipH="1">
            <a:off x="6287800" y="-67200"/>
            <a:ext cx="2256300" cy="225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10"/>
          <p:cNvCxnSpPr/>
          <p:nvPr/>
        </p:nvCxnSpPr>
        <p:spPr>
          <a:xfrm rot="10800000" flipH="1">
            <a:off x="3288625" y="1516300"/>
            <a:ext cx="3672000" cy="367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 flipH="1">
            <a:off x="3513000" y="2814425"/>
            <a:ext cx="49110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 flipH="1">
            <a:off x="3513000" y="1532450"/>
            <a:ext cx="4911000" cy="128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68" name="Google Shape;68;p14"/>
          <p:cNvCxnSpPr/>
          <p:nvPr/>
        </p:nvCxnSpPr>
        <p:spPr>
          <a:xfrm rot="10800000" flipH="1">
            <a:off x="-110025" y="-523900"/>
            <a:ext cx="5856600" cy="3653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 flipH="1">
            <a:off x="-59100" y="0"/>
            <a:ext cx="4986000" cy="2878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78900" y="2817025"/>
            <a:ext cx="3984300" cy="109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844500" y="3291500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378900" y="3907225"/>
            <a:ext cx="3984300" cy="6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304800" y="1699500"/>
            <a:ext cx="3119100" cy="109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>
            <a:off x="7329300" y="799925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5681150" y="2915500"/>
            <a:ext cx="2742900" cy="67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78" name="Google Shape;78;p16"/>
          <p:cNvCxnSpPr/>
          <p:nvPr/>
        </p:nvCxnSpPr>
        <p:spPr>
          <a:xfrm rot="10800000" flipH="1">
            <a:off x="-110025" y="-523725"/>
            <a:ext cx="5856600" cy="366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5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653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0" r:id="rId13"/>
    <p:sldLayoutId id="2147483671" r:id="rId14"/>
    <p:sldLayoutId id="2147483673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ctrTitle"/>
          </p:nvPr>
        </p:nvSpPr>
        <p:spPr>
          <a:xfrm>
            <a:off x="4572000" y="1525884"/>
            <a:ext cx="3984701" cy="207496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Tasty Bites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"/>
          </p:nvPr>
        </p:nvSpPr>
        <p:spPr>
          <a:xfrm>
            <a:off x="5129559" y="3355796"/>
            <a:ext cx="3427142" cy="15879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ssistant"/>
                <a:ea typeface="Assistant"/>
                <a:cs typeface="Assistant"/>
                <a:sym typeface="Assistant"/>
              </a:rPr>
              <a:t>Farah Hesham 19104737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ssistant"/>
                <a:ea typeface="Assistant"/>
                <a:cs typeface="Assistant"/>
                <a:sym typeface="Assistant"/>
              </a:rPr>
              <a:t>Salma Ashraf 19104695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ssistant"/>
                <a:ea typeface="Assistant"/>
                <a:cs typeface="Assistant"/>
                <a:sym typeface="Assistant"/>
              </a:rPr>
              <a:t>Ammar Yasser 19106256</a:t>
            </a:r>
            <a:endParaRPr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l="12833" t="14829" r="42573" b="2246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5"/>
          <p:cNvCxnSpPr/>
          <p:nvPr/>
        </p:nvCxnSpPr>
        <p:spPr>
          <a:xfrm rot="10800000" flipH="1">
            <a:off x="-99475" y="653300"/>
            <a:ext cx="4672500" cy="4530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5"/>
          <p:cNvCxnSpPr/>
          <p:nvPr/>
        </p:nvCxnSpPr>
        <p:spPr>
          <a:xfrm>
            <a:off x="5917526" y="3111139"/>
            <a:ext cx="2135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2"/>
          <p:cNvGrpSpPr/>
          <p:nvPr/>
        </p:nvGrpSpPr>
        <p:grpSpPr>
          <a:xfrm>
            <a:off x="2721900" y="1373060"/>
            <a:ext cx="1932987" cy="2192400"/>
            <a:chOff x="2947277" y="1880148"/>
            <a:chExt cx="1932987" cy="2192400"/>
          </a:xfrm>
        </p:grpSpPr>
        <p:sp>
          <p:nvSpPr>
            <p:cNvPr id="976" name="Google Shape;976;p62"/>
            <p:cNvSpPr/>
            <p:nvPr/>
          </p:nvSpPr>
          <p:spPr>
            <a:xfrm>
              <a:off x="2947277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2947277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4224464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4224464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62"/>
            <p:cNvCxnSpPr>
              <a:stCxn id="977" idx="6"/>
              <a:endCxn id="978" idx="2"/>
            </p:cNvCxnSpPr>
            <p:nvPr/>
          </p:nvCxnSpPr>
          <p:spPr>
            <a:xfrm>
              <a:off x="3603077" y="2208048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62"/>
            <p:cNvCxnSpPr>
              <a:stCxn id="978" idx="4"/>
              <a:endCxn id="976" idx="0"/>
            </p:cNvCxnSpPr>
            <p:nvPr/>
          </p:nvCxnSpPr>
          <p:spPr>
            <a:xfrm rot="5400000">
              <a:off x="3473414" y="2337798"/>
              <a:ext cx="880800" cy="12771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62"/>
            <p:cNvCxnSpPr>
              <a:stCxn id="976" idx="6"/>
              <a:endCxn id="979" idx="2"/>
            </p:cNvCxnSpPr>
            <p:nvPr/>
          </p:nvCxnSpPr>
          <p:spPr>
            <a:xfrm>
              <a:off x="3603077" y="3744649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3" name="Google Shape;983;p62"/>
          <p:cNvPicPr preferRelativeResize="0"/>
          <p:nvPr/>
        </p:nvPicPr>
        <p:blipFill rotWithShape="1">
          <a:blip r:embed="rId3">
            <a:alphaModFix/>
          </a:blip>
          <a:srcRect l="40756" r="35839"/>
          <a:stretch/>
        </p:blipFill>
        <p:spPr>
          <a:xfrm flipH="1">
            <a:off x="7341600" y="-15450"/>
            <a:ext cx="18024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2"/>
          <p:cNvCxnSpPr/>
          <p:nvPr/>
        </p:nvCxnSpPr>
        <p:spPr>
          <a:xfrm rot="10800000">
            <a:off x="7332600" y="873000"/>
            <a:ext cx="1811400" cy="42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4" name="Google Shape;994;p62"/>
          <p:cNvGrpSpPr/>
          <p:nvPr/>
        </p:nvGrpSpPr>
        <p:grpSpPr>
          <a:xfrm>
            <a:off x="2862552" y="3025256"/>
            <a:ext cx="374372" cy="373981"/>
            <a:chOff x="2640993" y="3357835"/>
            <a:chExt cx="365348" cy="364966"/>
          </a:xfrm>
        </p:grpSpPr>
        <p:sp>
          <p:nvSpPr>
            <p:cNvPr id="995" name="Google Shape;995;p62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2"/>
          <p:cNvGrpSpPr/>
          <p:nvPr/>
        </p:nvGrpSpPr>
        <p:grpSpPr>
          <a:xfrm>
            <a:off x="2863082" y="1512278"/>
            <a:ext cx="373487" cy="373910"/>
            <a:chOff x="865862" y="3207306"/>
            <a:chExt cx="364484" cy="364897"/>
          </a:xfrm>
        </p:grpSpPr>
        <p:sp>
          <p:nvSpPr>
            <p:cNvPr id="1006" name="Google Shape;1006;p6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62"/>
          <p:cNvGrpSpPr/>
          <p:nvPr/>
        </p:nvGrpSpPr>
        <p:grpSpPr>
          <a:xfrm>
            <a:off x="4195323" y="1516303"/>
            <a:ext cx="263143" cy="365842"/>
            <a:chOff x="3910637" y="3352690"/>
            <a:chExt cx="256800" cy="357024"/>
          </a:xfrm>
        </p:grpSpPr>
        <p:sp>
          <p:nvSpPr>
            <p:cNvPr id="1021" name="Google Shape;1021;p62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2"/>
          <p:cNvGrpSpPr/>
          <p:nvPr/>
        </p:nvGrpSpPr>
        <p:grpSpPr>
          <a:xfrm>
            <a:off x="4157517" y="3054842"/>
            <a:ext cx="339024" cy="338589"/>
            <a:chOff x="527600" y="2232775"/>
            <a:chExt cx="370275" cy="369800"/>
          </a:xfrm>
        </p:grpSpPr>
        <p:sp>
          <p:nvSpPr>
            <p:cNvPr id="1025" name="Google Shape;1025;p62"/>
            <p:cNvSpPr/>
            <p:nvPr/>
          </p:nvSpPr>
          <p:spPr>
            <a:xfrm>
              <a:off x="662325" y="24683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6" y="571"/>
                    <a:pt x="589" y="446"/>
                    <a:pt x="589" y="286"/>
                  </a:cubicBezTo>
                  <a:cubicBezTo>
                    <a:pt x="589" y="125"/>
                    <a:pt x="44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28050" y="2348300"/>
              <a:ext cx="369825" cy="254275"/>
            </a:xfrm>
            <a:custGeom>
              <a:avLst/>
              <a:gdLst/>
              <a:ahLst/>
              <a:cxnLst/>
              <a:rect l="l" t="t" r="r" b="b"/>
              <a:pathLst>
                <a:path w="14793" h="10171" extrusionOk="0">
                  <a:moveTo>
                    <a:pt x="875" y="1"/>
                  </a:moveTo>
                  <a:cubicBezTo>
                    <a:pt x="393" y="1"/>
                    <a:pt x="1" y="393"/>
                    <a:pt x="1" y="875"/>
                  </a:cubicBezTo>
                  <a:lnTo>
                    <a:pt x="1" y="9314"/>
                  </a:lnTo>
                  <a:cubicBezTo>
                    <a:pt x="1" y="9778"/>
                    <a:pt x="393" y="10171"/>
                    <a:pt x="875" y="10171"/>
                  </a:cubicBezTo>
                  <a:lnTo>
                    <a:pt x="13936" y="10171"/>
                  </a:lnTo>
                  <a:cubicBezTo>
                    <a:pt x="14400" y="10171"/>
                    <a:pt x="14792" y="9778"/>
                    <a:pt x="14792" y="9314"/>
                  </a:cubicBezTo>
                  <a:lnTo>
                    <a:pt x="14792" y="875"/>
                  </a:lnTo>
                  <a:cubicBezTo>
                    <a:pt x="14792" y="393"/>
                    <a:pt x="14400" y="1"/>
                    <a:pt x="13936" y="1"/>
                  </a:cubicBezTo>
                  <a:lnTo>
                    <a:pt x="7566" y="1"/>
                  </a:lnTo>
                  <a:cubicBezTo>
                    <a:pt x="7405" y="1"/>
                    <a:pt x="7281" y="143"/>
                    <a:pt x="7281" y="286"/>
                  </a:cubicBezTo>
                  <a:cubicBezTo>
                    <a:pt x="7281" y="447"/>
                    <a:pt x="7405" y="589"/>
                    <a:pt x="7566" y="589"/>
                  </a:cubicBezTo>
                  <a:lnTo>
                    <a:pt x="13936" y="589"/>
                  </a:lnTo>
                  <a:cubicBezTo>
                    <a:pt x="14079" y="589"/>
                    <a:pt x="14221" y="714"/>
                    <a:pt x="14221" y="875"/>
                  </a:cubicBezTo>
                  <a:lnTo>
                    <a:pt x="14221" y="9314"/>
                  </a:lnTo>
                  <a:cubicBezTo>
                    <a:pt x="14221" y="9475"/>
                    <a:pt x="14079" y="9600"/>
                    <a:pt x="13936" y="9600"/>
                  </a:cubicBezTo>
                  <a:lnTo>
                    <a:pt x="875" y="9600"/>
                  </a:lnTo>
                  <a:cubicBezTo>
                    <a:pt x="714" y="9600"/>
                    <a:pt x="572" y="9475"/>
                    <a:pt x="572" y="9314"/>
                  </a:cubicBezTo>
                  <a:lnTo>
                    <a:pt x="572" y="875"/>
                  </a:lnTo>
                  <a:cubicBezTo>
                    <a:pt x="572" y="714"/>
                    <a:pt x="714" y="589"/>
                    <a:pt x="875" y="589"/>
                  </a:cubicBezTo>
                  <a:lnTo>
                    <a:pt x="5264" y="589"/>
                  </a:lnTo>
                  <a:cubicBezTo>
                    <a:pt x="5425" y="589"/>
                    <a:pt x="5550" y="447"/>
                    <a:pt x="5550" y="286"/>
                  </a:cubicBezTo>
                  <a:cubicBezTo>
                    <a:pt x="5550" y="143"/>
                    <a:pt x="5425" y="1"/>
                    <a:pt x="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557050" y="2410750"/>
              <a:ext cx="43300" cy="129825"/>
            </a:xfrm>
            <a:custGeom>
              <a:avLst/>
              <a:gdLst/>
              <a:ahLst/>
              <a:cxnLst/>
              <a:rect l="l" t="t" r="r" b="b"/>
              <a:pathLst>
                <a:path w="1732" h="5193" extrusionOk="0">
                  <a:moveTo>
                    <a:pt x="857" y="572"/>
                  </a:moveTo>
                  <a:cubicBezTo>
                    <a:pt x="1018" y="572"/>
                    <a:pt x="1160" y="696"/>
                    <a:pt x="1160" y="857"/>
                  </a:cubicBezTo>
                  <a:lnTo>
                    <a:pt x="1160" y="4319"/>
                  </a:lnTo>
                  <a:cubicBezTo>
                    <a:pt x="1160" y="4479"/>
                    <a:pt x="1018" y="4622"/>
                    <a:pt x="857" y="4622"/>
                  </a:cubicBezTo>
                  <a:cubicBezTo>
                    <a:pt x="696" y="4622"/>
                    <a:pt x="571" y="4479"/>
                    <a:pt x="571" y="4319"/>
                  </a:cubicBezTo>
                  <a:lnTo>
                    <a:pt x="571" y="857"/>
                  </a:lnTo>
                  <a:cubicBezTo>
                    <a:pt x="571" y="696"/>
                    <a:pt x="696" y="572"/>
                    <a:pt x="857" y="572"/>
                  </a:cubicBezTo>
                  <a:close/>
                  <a:moveTo>
                    <a:pt x="857" y="1"/>
                  </a:moveTo>
                  <a:cubicBezTo>
                    <a:pt x="393" y="1"/>
                    <a:pt x="0" y="375"/>
                    <a:pt x="0" y="857"/>
                  </a:cubicBezTo>
                  <a:lnTo>
                    <a:pt x="0" y="4319"/>
                  </a:lnTo>
                  <a:cubicBezTo>
                    <a:pt x="0" y="4800"/>
                    <a:pt x="393" y="5193"/>
                    <a:pt x="857" y="5193"/>
                  </a:cubicBezTo>
                  <a:cubicBezTo>
                    <a:pt x="1339" y="5193"/>
                    <a:pt x="1731" y="4800"/>
                    <a:pt x="1731" y="4319"/>
                  </a:cubicBezTo>
                  <a:lnTo>
                    <a:pt x="1731" y="857"/>
                  </a:lnTo>
                  <a:cubicBezTo>
                    <a:pt x="1731" y="375"/>
                    <a:pt x="1339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27600" y="2232775"/>
              <a:ext cx="370275" cy="87000"/>
            </a:xfrm>
            <a:custGeom>
              <a:avLst/>
              <a:gdLst/>
              <a:ahLst/>
              <a:cxnLst/>
              <a:rect l="l" t="t" r="r" b="b"/>
              <a:pathLst>
                <a:path w="14811" h="3480" extrusionOk="0">
                  <a:moveTo>
                    <a:pt x="8280" y="589"/>
                  </a:moveTo>
                  <a:lnTo>
                    <a:pt x="8280" y="1731"/>
                  </a:lnTo>
                  <a:lnTo>
                    <a:pt x="4569" y="1731"/>
                  </a:lnTo>
                  <a:cubicBezTo>
                    <a:pt x="3623" y="1731"/>
                    <a:pt x="2731" y="1303"/>
                    <a:pt x="2142" y="589"/>
                  </a:cubicBezTo>
                  <a:close/>
                  <a:moveTo>
                    <a:pt x="13651" y="589"/>
                  </a:moveTo>
                  <a:cubicBezTo>
                    <a:pt x="13972" y="589"/>
                    <a:pt x="14239" y="839"/>
                    <a:pt x="14239" y="1160"/>
                  </a:cubicBezTo>
                  <a:cubicBezTo>
                    <a:pt x="14239" y="1481"/>
                    <a:pt x="13972" y="1731"/>
                    <a:pt x="13651" y="1731"/>
                  </a:cubicBezTo>
                  <a:lnTo>
                    <a:pt x="8869" y="1731"/>
                  </a:lnTo>
                  <a:lnTo>
                    <a:pt x="8869" y="589"/>
                  </a:lnTo>
                  <a:close/>
                  <a:moveTo>
                    <a:pt x="1428" y="589"/>
                  </a:moveTo>
                  <a:cubicBezTo>
                    <a:pt x="2106" y="1660"/>
                    <a:pt x="3302" y="2320"/>
                    <a:pt x="4569" y="2320"/>
                  </a:cubicBezTo>
                  <a:lnTo>
                    <a:pt x="8280" y="2320"/>
                  </a:lnTo>
                  <a:lnTo>
                    <a:pt x="8280" y="2891"/>
                  </a:lnTo>
                  <a:lnTo>
                    <a:pt x="4569" y="2891"/>
                  </a:lnTo>
                  <a:cubicBezTo>
                    <a:pt x="2945" y="2891"/>
                    <a:pt x="1500" y="1999"/>
                    <a:pt x="750" y="589"/>
                  </a:cubicBezTo>
                  <a:close/>
                  <a:moveTo>
                    <a:pt x="304" y="0"/>
                  </a:moveTo>
                  <a:cubicBezTo>
                    <a:pt x="215" y="0"/>
                    <a:pt x="126" y="54"/>
                    <a:pt x="72" y="125"/>
                  </a:cubicBezTo>
                  <a:cubicBezTo>
                    <a:pt x="19" y="215"/>
                    <a:pt x="1" y="304"/>
                    <a:pt x="37" y="393"/>
                  </a:cubicBezTo>
                  <a:cubicBezTo>
                    <a:pt x="786" y="2249"/>
                    <a:pt x="2570" y="3480"/>
                    <a:pt x="4569" y="3480"/>
                  </a:cubicBezTo>
                  <a:lnTo>
                    <a:pt x="8565" y="3480"/>
                  </a:lnTo>
                  <a:cubicBezTo>
                    <a:pt x="8726" y="3480"/>
                    <a:pt x="8869" y="3337"/>
                    <a:pt x="8869" y="3176"/>
                  </a:cubicBezTo>
                  <a:lnTo>
                    <a:pt x="8869" y="2320"/>
                  </a:lnTo>
                  <a:lnTo>
                    <a:pt x="13651" y="2320"/>
                  </a:lnTo>
                  <a:cubicBezTo>
                    <a:pt x="14293" y="2320"/>
                    <a:pt x="14810" y="1803"/>
                    <a:pt x="14810" y="1160"/>
                  </a:cubicBezTo>
                  <a:cubicBezTo>
                    <a:pt x="14810" y="518"/>
                    <a:pt x="14293" y="0"/>
                    <a:pt x="13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5300" y="2396025"/>
              <a:ext cx="224850" cy="158825"/>
            </a:xfrm>
            <a:custGeom>
              <a:avLst/>
              <a:gdLst/>
              <a:ahLst/>
              <a:cxnLst/>
              <a:rect l="l" t="t" r="r" b="b"/>
              <a:pathLst>
                <a:path w="8994" h="6353" extrusionOk="0">
                  <a:moveTo>
                    <a:pt x="4372" y="607"/>
                  </a:moveTo>
                  <a:lnTo>
                    <a:pt x="4372" y="1268"/>
                  </a:lnTo>
                  <a:cubicBezTo>
                    <a:pt x="4086" y="1196"/>
                    <a:pt x="3783" y="1161"/>
                    <a:pt x="3515" y="1161"/>
                  </a:cubicBezTo>
                  <a:lnTo>
                    <a:pt x="3498" y="1161"/>
                  </a:lnTo>
                  <a:cubicBezTo>
                    <a:pt x="3712" y="875"/>
                    <a:pt x="4033" y="679"/>
                    <a:pt x="4372" y="607"/>
                  </a:cubicBezTo>
                  <a:close/>
                  <a:moveTo>
                    <a:pt x="8422" y="1732"/>
                  </a:moveTo>
                  <a:lnTo>
                    <a:pt x="8422" y="2017"/>
                  </a:lnTo>
                  <a:cubicBezTo>
                    <a:pt x="8422" y="2499"/>
                    <a:pt x="8030" y="2891"/>
                    <a:pt x="7548" y="2891"/>
                  </a:cubicBezTo>
                  <a:lnTo>
                    <a:pt x="7262" y="2891"/>
                  </a:lnTo>
                  <a:lnTo>
                    <a:pt x="7262" y="2606"/>
                  </a:lnTo>
                  <a:cubicBezTo>
                    <a:pt x="7262" y="2124"/>
                    <a:pt x="7655" y="1732"/>
                    <a:pt x="8137" y="1732"/>
                  </a:cubicBezTo>
                  <a:close/>
                  <a:moveTo>
                    <a:pt x="2106" y="2053"/>
                  </a:moveTo>
                  <a:cubicBezTo>
                    <a:pt x="2445" y="2338"/>
                    <a:pt x="2641" y="2749"/>
                    <a:pt x="2641" y="3177"/>
                  </a:cubicBezTo>
                  <a:cubicBezTo>
                    <a:pt x="2641" y="3623"/>
                    <a:pt x="2445" y="4015"/>
                    <a:pt x="2124" y="4301"/>
                  </a:cubicBezTo>
                  <a:cubicBezTo>
                    <a:pt x="1125" y="3891"/>
                    <a:pt x="589" y="3391"/>
                    <a:pt x="589" y="3177"/>
                  </a:cubicBezTo>
                  <a:cubicBezTo>
                    <a:pt x="589" y="2963"/>
                    <a:pt x="1178" y="2445"/>
                    <a:pt x="2106" y="2053"/>
                  </a:cubicBezTo>
                  <a:close/>
                  <a:moveTo>
                    <a:pt x="3515" y="1732"/>
                  </a:moveTo>
                  <a:cubicBezTo>
                    <a:pt x="4640" y="1732"/>
                    <a:pt x="5764" y="2410"/>
                    <a:pt x="6567" y="3177"/>
                  </a:cubicBezTo>
                  <a:cubicBezTo>
                    <a:pt x="5764" y="3944"/>
                    <a:pt x="4640" y="4622"/>
                    <a:pt x="3515" y="4622"/>
                  </a:cubicBezTo>
                  <a:cubicBezTo>
                    <a:pt x="3248" y="4622"/>
                    <a:pt x="2980" y="4569"/>
                    <a:pt x="2730" y="4497"/>
                  </a:cubicBezTo>
                  <a:cubicBezTo>
                    <a:pt x="3034" y="4140"/>
                    <a:pt x="3212" y="3676"/>
                    <a:pt x="3212" y="3177"/>
                  </a:cubicBezTo>
                  <a:cubicBezTo>
                    <a:pt x="3212" y="2695"/>
                    <a:pt x="3034" y="2213"/>
                    <a:pt x="2730" y="1856"/>
                  </a:cubicBezTo>
                  <a:cubicBezTo>
                    <a:pt x="2980" y="1785"/>
                    <a:pt x="3248" y="1732"/>
                    <a:pt x="3515" y="1732"/>
                  </a:cubicBezTo>
                  <a:close/>
                  <a:moveTo>
                    <a:pt x="7548" y="3462"/>
                  </a:moveTo>
                  <a:cubicBezTo>
                    <a:pt x="8030" y="3462"/>
                    <a:pt x="8422" y="3855"/>
                    <a:pt x="8422" y="4337"/>
                  </a:cubicBezTo>
                  <a:lnTo>
                    <a:pt x="8422" y="4622"/>
                  </a:lnTo>
                  <a:lnTo>
                    <a:pt x="8137" y="4622"/>
                  </a:lnTo>
                  <a:cubicBezTo>
                    <a:pt x="7655" y="4622"/>
                    <a:pt x="7262" y="4230"/>
                    <a:pt x="7262" y="3766"/>
                  </a:cubicBezTo>
                  <a:lnTo>
                    <a:pt x="7262" y="3462"/>
                  </a:lnTo>
                  <a:close/>
                  <a:moveTo>
                    <a:pt x="4372" y="5104"/>
                  </a:moveTo>
                  <a:lnTo>
                    <a:pt x="4372" y="5746"/>
                  </a:lnTo>
                  <a:cubicBezTo>
                    <a:pt x="4033" y="5675"/>
                    <a:pt x="3712" y="5478"/>
                    <a:pt x="3498" y="5211"/>
                  </a:cubicBezTo>
                  <a:lnTo>
                    <a:pt x="3515" y="5211"/>
                  </a:lnTo>
                  <a:cubicBezTo>
                    <a:pt x="3783" y="5211"/>
                    <a:pt x="4086" y="5175"/>
                    <a:pt x="4372" y="5104"/>
                  </a:cubicBezTo>
                  <a:close/>
                  <a:moveTo>
                    <a:pt x="4657" y="1"/>
                  </a:moveTo>
                  <a:cubicBezTo>
                    <a:pt x="3837" y="1"/>
                    <a:pt x="3105" y="500"/>
                    <a:pt x="2802" y="1250"/>
                  </a:cubicBezTo>
                  <a:cubicBezTo>
                    <a:pt x="2552" y="1285"/>
                    <a:pt x="2302" y="1375"/>
                    <a:pt x="2052" y="1464"/>
                  </a:cubicBezTo>
                  <a:cubicBezTo>
                    <a:pt x="1285" y="1749"/>
                    <a:pt x="0" y="2427"/>
                    <a:pt x="0" y="3177"/>
                  </a:cubicBezTo>
                  <a:cubicBezTo>
                    <a:pt x="0" y="3873"/>
                    <a:pt x="1107" y="4533"/>
                    <a:pt x="2052" y="4890"/>
                  </a:cubicBezTo>
                  <a:cubicBezTo>
                    <a:pt x="2302" y="4979"/>
                    <a:pt x="2570" y="5068"/>
                    <a:pt x="2802" y="5122"/>
                  </a:cubicBezTo>
                  <a:cubicBezTo>
                    <a:pt x="3105" y="5871"/>
                    <a:pt x="3837" y="6353"/>
                    <a:pt x="4657" y="6353"/>
                  </a:cubicBezTo>
                  <a:cubicBezTo>
                    <a:pt x="4818" y="6353"/>
                    <a:pt x="4961" y="6228"/>
                    <a:pt x="4961" y="6067"/>
                  </a:cubicBezTo>
                  <a:lnTo>
                    <a:pt x="4961" y="4908"/>
                  </a:lnTo>
                  <a:cubicBezTo>
                    <a:pt x="5692" y="4622"/>
                    <a:pt x="6299" y="4194"/>
                    <a:pt x="6691" y="3855"/>
                  </a:cubicBezTo>
                  <a:cubicBezTo>
                    <a:pt x="6745" y="4604"/>
                    <a:pt x="7369" y="5211"/>
                    <a:pt x="8137" y="5211"/>
                  </a:cubicBezTo>
                  <a:lnTo>
                    <a:pt x="8708" y="5211"/>
                  </a:lnTo>
                  <a:cubicBezTo>
                    <a:pt x="8868" y="5211"/>
                    <a:pt x="8993" y="5068"/>
                    <a:pt x="8993" y="4908"/>
                  </a:cubicBezTo>
                  <a:lnTo>
                    <a:pt x="8993" y="4337"/>
                  </a:lnTo>
                  <a:cubicBezTo>
                    <a:pt x="8993" y="3873"/>
                    <a:pt x="8761" y="3444"/>
                    <a:pt x="8422" y="3177"/>
                  </a:cubicBezTo>
                  <a:cubicBezTo>
                    <a:pt x="8761" y="2909"/>
                    <a:pt x="8993" y="2499"/>
                    <a:pt x="8993" y="2017"/>
                  </a:cubicBezTo>
                  <a:lnTo>
                    <a:pt x="8993" y="1446"/>
                  </a:lnTo>
                  <a:cubicBezTo>
                    <a:pt x="8993" y="1285"/>
                    <a:pt x="8868" y="1161"/>
                    <a:pt x="8708" y="1161"/>
                  </a:cubicBezTo>
                  <a:lnTo>
                    <a:pt x="8137" y="1161"/>
                  </a:lnTo>
                  <a:cubicBezTo>
                    <a:pt x="7369" y="1161"/>
                    <a:pt x="6745" y="1749"/>
                    <a:pt x="6691" y="2517"/>
                  </a:cubicBezTo>
                  <a:cubicBezTo>
                    <a:pt x="6299" y="2178"/>
                    <a:pt x="5692" y="1732"/>
                    <a:pt x="4961" y="1446"/>
                  </a:cubicBezTo>
                  <a:lnTo>
                    <a:pt x="4961" y="286"/>
                  </a:lnTo>
                  <a:cubicBezTo>
                    <a:pt x="4961" y="126"/>
                    <a:pt x="4818" y="1"/>
                    <a:pt x="4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681050" y="2348300"/>
              <a:ext cx="14750" cy="14750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04" y="1"/>
                  </a:moveTo>
                  <a:cubicBezTo>
                    <a:pt x="143" y="1"/>
                    <a:pt x="1" y="143"/>
                    <a:pt x="1" y="286"/>
                  </a:cubicBezTo>
                  <a:cubicBezTo>
                    <a:pt x="1" y="447"/>
                    <a:pt x="143" y="589"/>
                    <a:pt x="304" y="589"/>
                  </a:cubicBezTo>
                  <a:cubicBezTo>
                    <a:pt x="447" y="589"/>
                    <a:pt x="590" y="447"/>
                    <a:pt x="590" y="286"/>
                  </a:cubicBezTo>
                  <a:cubicBezTo>
                    <a:pt x="590" y="143"/>
                    <a:pt x="44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25C05E43-3E90-4399-8288-38BA94036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7" y="617569"/>
            <a:ext cx="3235048" cy="155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C053DA5-5EAE-C4EB-07A4-A3CF28F4B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184" y="2784352"/>
            <a:ext cx="3666916" cy="1783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153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2"/>
          <p:cNvGrpSpPr/>
          <p:nvPr/>
        </p:nvGrpSpPr>
        <p:grpSpPr>
          <a:xfrm>
            <a:off x="2721900" y="1373060"/>
            <a:ext cx="1932987" cy="2192400"/>
            <a:chOff x="2947277" y="1880148"/>
            <a:chExt cx="1932987" cy="2192400"/>
          </a:xfrm>
        </p:grpSpPr>
        <p:sp>
          <p:nvSpPr>
            <p:cNvPr id="976" name="Google Shape;976;p62"/>
            <p:cNvSpPr/>
            <p:nvPr/>
          </p:nvSpPr>
          <p:spPr>
            <a:xfrm>
              <a:off x="2947277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2947277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4224464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4224464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62"/>
            <p:cNvCxnSpPr>
              <a:stCxn id="977" idx="6"/>
              <a:endCxn id="978" idx="2"/>
            </p:cNvCxnSpPr>
            <p:nvPr/>
          </p:nvCxnSpPr>
          <p:spPr>
            <a:xfrm>
              <a:off x="3603077" y="2208048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62"/>
            <p:cNvCxnSpPr>
              <a:stCxn id="978" idx="4"/>
              <a:endCxn id="976" idx="0"/>
            </p:cNvCxnSpPr>
            <p:nvPr/>
          </p:nvCxnSpPr>
          <p:spPr>
            <a:xfrm rot="5400000">
              <a:off x="3473414" y="2337798"/>
              <a:ext cx="880800" cy="12771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62"/>
            <p:cNvCxnSpPr>
              <a:stCxn id="976" idx="6"/>
              <a:endCxn id="979" idx="2"/>
            </p:cNvCxnSpPr>
            <p:nvPr/>
          </p:nvCxnSpPr>
          <p:spPr>
            <a:xfrm>
              <a:off x="3603077" y="3744649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3" name="Google Shape;983;p62"/>
          <p:cNvPicPr preferRelativeResize="0"/>
          <p:nvPr/>
        </p:nvPicPr>
        <p:blipFill rotWithShape="1">
          <a:blip r:embed="rId3">
            <a:alphaModFix/>
          </a:blip>
          <a:srcRect l="40756" r="35839"/>
          <a:stretch/>
        </p:blipFill>
        <p:spPr>
          <a:xfrm flipH="1">
            <a:off x="7341600" y="-15450"/>
            <a:ext cx="18024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2"/>
          <p:cNvCxnSpPr/>
          <p:nvPr/>
        </p:nvCxnSpPr>
        <p:spPr>
          <a:xfrm rot="10800000">
            <a:off x="7332600" y="873000"/>
            <a:ext cx="1811400" cy="42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4" name="Google Shape;994;p62"/>
          <p:cNvGrpSpPr/>
          <p:nvPr/>
        </p:nvGrpSpPr>
        <p:grpSpPr>
          <a:xfrm>
            <a:off x="2862552" y="3025256"/>
            <a:ext cx="374372" cy="373981"/>
            <a:chOff x="2640993" y="3357835"/>
            <a:chExt cx="365348" cy="364966"/>
          </a:xfrm>
        </p:grpSpPr>
        <p:sp>
          <p:nvSpPr>
            <p:cNvPr id="995" name="Google Shape;995;p62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2"/>
          <p:cNvGrpSpPr/>
          <p:nvPr/>
        </p:nvGrpSpPr>
        <p:grpSpPr>
          <a:xfrm>
            <a:off x="2863082" y="1512278"/>
            <a:ext cx="373487" cy="373910"/>
            <a:chOff x="865862" y="3207306"/>
            <a:chExt cx="364484" cy="364897"/>
          </a:xfrm>
        </p:grpSpPr>
        <p:sp>
          <p:nvSpPr>
            <p:cNvPr id="1006" name="Google Shape;1006;p6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62"/>
          <p:cNvGrpSpPr/>
          <p:nvPr/>
        </p:nvGrpSpPr>
        <p:grpSpPr>
          <a:xfrm>
            <a:off x="4195323" y="1516303"/>
            <a:ext cx="263143" cy="365842"/>
            <a:chOff x="3910637" y="3352690"/>
            <a:chExt cx="256800" cy="357024"/>
          </a:xfrm>
        </p:grpSpPr>
        <p:sp>
          <p:nvSpPr>
            <p:cNvPr id="1021" name="Google Shape;1021;p62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2"/>
          <p:cNvGrpSpPr/>
          <p:nvPr/>
        </p:nvGrpSpPr>
        <p:grpSpPr>
          <a:xfrm>
            <a:off x="4157517" y="3054842"/>
            <a:ext cx="339024" cy="338589"/>
            <a:chOff x="527600" y="2232775"/>
            <a:chExt cx="370275" cy="369800"/>
          </a:xfrm>
        </p:grpSpPr>
        <p:sp>
          <p:nvSpPr>
            <p:cNvPr id="1025" name="Google Shape;1025;p62"/>
            <p:cNvSpPr/>
            <p:nvPr/>
          </p:nvSpPr>
          <p:spPr>
            <a:xfrm>
              <a:off x="662325" y="24683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6" y="571"/>
                    <a:pt x="589" y="446"/>
                    <a:pt x="589" y="286"/>
                  </a:cubicBezTo>
                  <a:cubicBezTo>
                    <a:pt x="589" y="125"/>
                    <a:pt x="44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28050" y="2348300"/>
              <a:ext cx="369825" cy="254275"/>
            </a:xfrm>
            <a:custGeom>
              <a:avLst/>
              <a:gdLst/>
              <a:ahLst/>
              <a:cxnLst/>
              <a:rect l="l" t="t" r="r" b="b"/>
              <a:pathLst>
                <a:path w="14793" h="10171" extrusionOk="0">
                  <a:moveTo>
                    <a:pt x="875" y="1"/>
                  </a:moveTo>
                  <a:cubicBezTo>
                    <a:pt x="393" y="1"/>
                    <a:pt x="1" y="393"/>
                    <a:pt x="1" y="875"/>
                  </a:cubicBezTo>
                  <a:lnTo>
                    <a:pt x="1" y="9314"/>
                  </a:lnTo>
                  <a:cubicBezTo>
                    <a:pt x="1" y="9778"/>
                    <a:pt x="393" y="10171"/>
                    <a:pt x="875" y="10171"/>
                  </a:cubicBezTo>
                  <a:lnTo>
                    <a:pt x="13936" y="10171"/>
                  </a:lnTo>
                  <a:cubicBezTo>
                    <a:pt x="14400" y="10171"/>
                    <a:pt x="14792" y="9778"/>
                    <a:pt x="14792" y="9314"/>
                  </a:cubicBezTo>
                  <a:lnTo>
                    <a:pt x="14792" y="875"/>
                  </a:lnTo>
                  <a:cubicBezTo>
                    <a:pt x="14792" y="393"/>
                    <a:pt x="14400" y="1"/>
                    <a:pt x="13936" y="1"/>
                  </a:cubicBezTo>
                  <a:lnTo>
                    <a:pt x="7566" y="1"/>
                  </a:lnTo>
                  <a:cubicBezTo>
                    <a:pt x="7405" y="1"/>
                    <a:pt x="7281" y="143"/>
                    <a:pt x="7281" y="286"/>
                  </a:cubicBezTo>
                  <a:cubicBezTo>
                    <a:pt x="7281" y="447"/>
                    <a:pt x="7405" y="589"/>
                    <a:pt x="7566" y="589"/>
                  </a:cubicBezTo>
                  <a:lnTo>
                    <a:pt x="13936" y="589"/>
                  </a:lnTo>
                  <a:cubicBezTo>
                    <a:pt x="14079" y="589"/>
                    <a:pt x="14221" y="714"/>
                    <a:pt x="14221" y="875"/>
                  </a:cubicBezTo>
                  <a:lnTo>
                    <a:pt x="14221" y="9314"/>
                  </a:lnTo>
                  <a:cubicBezTo>
                    <a:pt x="14221" y="9475"/>
                    <a:pt x="14079" y="9600"/>
                    <a:pt x="13936" y="9600"/>
                  </a:cubicBezTo>
                  <a:lnTo>
                    <a:pt x="875" y="9600"/>
                  </a:lnTo>
                  <a:cubicBezTo>
                    <a:pt x="714" y="9600"/>
                    <a:pt x="572" y="9475"/>
                    <a:pt x="572" y="9314"/>
                  </a:cubicBezTo>
                  <a:lnTo>
                    <a:pt x="572" y="875"/>
                  </a:lnTo>
                  <a:cubicBezTo>
                    <a:pt x="572" y="714"/>
                    <a:pt x="714" y="589"/>
                    <a:pt x="875" y="589"/>
                  </a:cubicBezTo>
                  <a:lnTo>
                    <a:pt x="5264" y="589"/>
                  </a:lnTo>
                  <a:cubicBezTo>
                    <a:pt x="5425" y="589"/>
                    <a:pt x="5550" y="447"/>
                    <a:pt x="5550" y="286"/>
                  </a:cubicBezTo>
                  <a:cubicBezTo>
                    <a:pt x="5550" y="143"/>
                    <a:pt x="5425" y="1"/>
                    <a:pt x="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557050" y="2410750"/>
              <a:ext cx="43300" cy="129825"/>
            </a:xfrm>
            <a:custGeom>
              <a:avLst/>
              <a:gdLst/>
              <a:ahLst/>
              <a:cxnLst/>
              <a:rect l="l" t="t" r="r" b="b"/>
              <a:pathLst>
                <a:path w="1732" h="5193" extrusionOk="0">
                  <a:moveTo>
                    <a:pt x="857" y="572"/>
                  </a:moveTo>
                  <a:cubicBezTo>
                    <a:pt x="1018" y="572"/>
                    <a:pt x="1160" y="696"/>
                    <a:pt x="1160" y="857"/>
                  </a:cubicBezTo>
                  <a:lnTo>
                    <a:pt x="1160" y="4319"/>
                  </a:lnTo>
                  <a:cubicBezTo>
                    <a:pt x="1160" y="4479"/>
                    <a:pt x="1018" y="4622"/>
                    <a:pt x="857" y="4622"/>
                  </a:cubicBezTo>
                  <a:cubicBezTo>
                    <a:pt x="696" y="4622"/>
                    <a:pt x="571" y="4479"/>
                    <a:pt x="571" y="4319"/>
                  </a:cubicBezTo>
                  <a:lnTo>
                    <a:pt x="571" y="857"/>
                  </a:lnTo>
                  <a:cubicBezTo>
                    <a:pt x="571" y="696"/>
                    <a:pt x="696" y="572"/>
                    <a:pt x="857" y="572"/>
                  </a:cubicBezTo>
                  <a:close/>
                  <a:moveTo>
                    <a:pt x="857" y="1"/>
                  </a:moveTo>
                  <a:cubicBezTo>
                    <a:pt x="393" y="1"/>
                    <a:pt x="0" y="375"/>
                    <a:pt x="0" y="857"/>
                  </a:cubicBezTo>
                  <a:lnTo>
                    <a:pt x="0" y="4319"/>
                  </a:lnTo>
                  <a:cubicBezTo>
                    <a:pt x="0" y="4800"/>
                    <a:pt x="393" y="5193"/>
                    <a:pt x="857" y="5193"/>
                  </a:cubicBezTo>
                  <a:cubicBezTo>
                    <a:pt x="1339" y="5193"/>
                    <a:pt x="1731" y="4800"/>
                    <a:pt x="1731" y="4319"/>
                  </a:cubicBezTo>
                  <a:lnTo>
                    <a:pt x="1731" y="857"/>
                  </a:lnTo>
                  <a:cubicBezTo>
                    <a:pt x="1731" y="375"/>
                    <a:pt x="1339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27600" y="2232775"/>
              <a:ext cx="370275" cy="87000"/>
            </a:xfrm>
            <a:custGeom>
              <a:avLst/>
              <a:gdLst/>
              <a:ahLst/>
              <a:cxnLst/>
              <a:rect l="l" t="t" r="r" b="b"/>
              <a:pathLst>
                <a:path w="14811" h="3480" extrusionOk="0">
                  <a:moveTo>
                    <a:pt x="8280" y="589"/>
                  </a:moveTo>
                  <a:lnTo>
                    <a:pt x="8280" y="1731"/>
                  </a:lnTo>
                  <a:lnTo>
                    <a:pt x="4569" y="1731"/>
                  </a:lnTo>
                  <a:cubicBezTo>
                    <a:pt x="3623" y="1731"/>
                    <a:pt x="2731" y="1303"/>
                    <a:pt x="2142" y="589"/>
                  </a:cubicBezTo>
                  <a:close/>
                  <a:moveTo>
                    <a:pt x="13651" y="589"/>
                  </a:moveTo>
                  <a:cubicBezTo>
                    <a:pt x="13972" y="589"/>
                    <a:pt x="14239" y="839"/>
                    <a:pt x="14239" y="1160"/>
                  </a:cubicBezTo>
                  <a:cubicBezTo>
                    <a:pt x="14239" y="1481"/>
                    <a:pt x="13972" y="1731"/>
                    <a:pt x="13651" y="1731"/>
                  </a:cubicBezTo>
                  <a:lnTo>
                    <a:pt x="8869" y="1731"/>
                  </a:lnTo>
                  <a:lnTo>
                    <a:pt x="8869" y="589"/>
                  </a:lnTo>
                  <a:close/>
                  <a:moveTo>
                    <a:pt x="1428" y="589"/>
                  </a:moveTo>
                  <a:cubicBezTo>
                    <a:pt x="2106" y="1660"/>
                    <a:pt x="3302" y="2320"/>
                    <a:pt x="4569" y="2320"/>
                  </a:cubicBezTo>
                  <a:lnTo>
                    <a:pt x="8280" y="2320"/>
                  </a:lnTo>
                  <a:lnTo>
                    <a:pt x="8280" y="2891"/>
                  </a:lnTo>
                  <a:lnTo>
                    <a:pt x="4569" y="2891"/>
                  </a:lnTo>
                  <a:cubicBezTo>
                    <a:pt x="2945" y="2891"/>
                    <a:pt x="1500" y="1999"/>
                    <a:pt x="750" y="589"/>
                  </a:cubicBezTo>
                  <a:close/>
                  <a:moveTo>
                    <a:pt x="304" y="0"/>
                  </a:moveTo>
                  <a:cubicBezTo>
                    <a:pt x="215" y="0"/>
                    <a:pt x="126" y="54"/>
                    <a:pt x="72" y="125"/>
                  </a:cubicBezTo>
                  <a:cubicBezTo>
                    <a:pt x="19" y="215"/>
                    <a:pt x="1" y="304"/>
                    <a:pt x="37" y="393"/>
                  </a:cubicBezTo>
                  <a:cubicBezTo>
                    <a:pt x="786" y="2249"/>
                    <a:pt x="2570" y="3480"/>
                    <a:pt x="4569" y="3480"/>
                  </a:cubicBezTo>
                  <a:lnTo>
                    <a:pt x="8565" y="3480"/>
                  </a:lnTo>
                  <a:cubicBezTo>
                    <a:pt x="8726" y="3480"/>
                    <a:pt x="8869" y="3337"/>
                    <a:pt x="8869" y="3176"/>
                  </a:cubicBezTo>
                  <a:lnTo>
                    <a:pt x="8869" y="2320"/>
                  </a:lnTo>
                  <a:lnTo>
                    <a:pt x="13651" y="2320"/>
                  </a:lnTo>
                  <a:cubicBezTo>
                    <a:pt x="14293" y="2320"/>
                    <a:pt x="14810" y="1803"/>
                    <a:pt x="14810" y="1160"/>
                  </a:cubicBezTo>
                  <a:cubicBezTo>
                    <a:pt x="14810" y="518"/>
                    <a:pt x="14293" y="0"/>
                    <a:pt x="13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5300" y="2396025"/>
              <a:ext cx="224850" cy="158825"/>
            </a:xfrm>
            <a:custGeom>
              <a:avLst/>
              <a:gdLst/>
              <a:ahLst/>
              <a:cxnLst/>
              <a:rect l="l" t="t" r="r" b="b"/>
              <a:pathLst>
                <a:path w="8994" h="6353" extrusionOk="0">
                  <a:moveTo>
                    <a:pt x="4372" y="607"/>
                  </a:moveTo>
                  <a:lnTo>
                    <a:pt x="4372" y="1268"/>
                  </a:lnTo>
                  <a:cubicBezTo>
                    <a:pt x="4086" y="1196"/>
                    <a:pt x="3783" y="1161"/>
                    <a:pt x="3515" y="1161"/>
                  </a:cubicBezTo>
                  <a:lnTo>
                    <a:pt x="3498" y="1161"/>
                  </a:lnTo>
                  <a:cubicBezTo>
                    <a:pt x="3712" y="875"/>
                    <a:pt x="4033" y="679"/>
                    <a:pt x="4372" y="607"/>
                  </a:cubicBezTo>
                  <a:close/>
                  <a:moveTo>
                    <a:pt x="8422" y="1732"/>
                  </a:moveTo>
                  <a:lnTo>
                    <a:pt x="8422" y="2017"/>
                  </a:lnTo>
                  <a:cubicBezTo>
                    <a:pt x="8422" y="2499"/>
                    <a:pt x="8030" y="2891"/>
                    <a:pt x="7548" y="2891"/>
                  </a:cubicBezTo>
                  <a:lnTo>
                    <a:pt x="7262" y="2891"/>
                  </a:lnTo>
                  <a:lnTo>
                    <a:pt x="7262" y="2606"/>
                  </a:lnTo>
                  <a:cubicBezTo>
                    <a:pt x="7262" y="2124"/>
                    <a:pt x="7655" y="1732"/>
                    <a:pt x="8137" y="1732"/>
                  </a:cubicBezTo>
                  <a:close/>
                  <a:moveTo>
                    <a:pt x="2106" y="2053"/>
                  </a:moveTo>
                  <a:cubicBezTo>
                    <a:pt x="2445" y="2338"/>
                    <a:pt x="2641" y="2749"/>
                    <a:pt x="2641" y="3177"/>
                  </a:cubicBezTo>
                  <a:cubicBezTo>
                    <a:pt x="2641" y="3623"/>
                    <a:pt x="2445" y="4015"/>
                    <a:pt x="2124" y="4301"/>
                  </a:cubicBezTo>
                  <a:cubicBezTo>
                    <a:pt x="1125" y="3891"/>
                    <a:pt x="589" y="3391"/>
                    <a:pt x="589" y="3177"/>
                  </a:cubicBezTo>
                  <a:cubicBezTo>
                    <a:pt x="589" y="2963"/>
                    <a:pt x="1178" y="2445"/>
                    <a:pt x="2106" y="2053"/>
                  </a:cubicBezTo>
                  <a:close/>
                  <a:moveTo>
                    <a:pt x="3515" y="1732"/>
                  </a:moveTo>
                  <a:cubicBezTo>
                    <a:pt x="4640" y="1732"/>
                    <a:pt x="5764" y="2410"/>
                    <a:pt x="6567" y="3177"/>
                  </a:cubicBezTo>
                  <a:cubicBezTo>
                    <a:pt x="5764" y="3944"/>
                    <a:pt x="4640" y="4622"/>
                    <a:pt x="3515" y="4622"/>
                  </a:cubicBezTo>
                  <a:cubicBezTo>
                    <a:pt x="3248" y="4622"/>
                    <a:pt x="2980" y="4569"/>
                    <a:pt x="2730" y="4497"/>
                  </a:cubicBezTo>
                  <a:cubicBezTo>
                    <a:pt x="3034" y="4140"/>
                    <a:pt x="3212" y="3676"/>
                    <a:pt x="3212" y="3177"/>
                  </a:cubicBezTo>
                  <a:cubicBezTo>
                    <a:pt x="3212" y="2695"/>
                    <a:pt x="3034" y="2213"/>
                    <a:pt x="2730" y="1856"/>
                  </a:cubicBezTo>
                  <a:cubicBezTo>
                    <a:pt x="2980" y="1785"/>
                    <a:pt x="3248" y="1732"/>
                    <a:pt x="3515" y="1732"/>
                  </a:cubicBezTo>
                  <a:close/>
                  <a:moveTo>
                    <a:pt x="7548" y="3462"/>
                  </a:moveTo>
                  <a:cubicBezTo>
                    <a:pt x="8030" y="3462"/>
                    <a:pt x="8422" y="3855"/>
                    <a:pt x="8422" y="4337"/>
                  </a:cubicBezTo>
                  <a:lnTo>
                    <a:pt x="8422" y="4622"/>
                  </a:lnTo>
                  <a:lnTo>
                    <a:pt x="8137" y="4622"/>
                  </a:lnTo>
                  <a:cubicBezTo>
                    <a:pt x="7655" y="4622"/>
                    <a:pt x="7262" y="4230"/>
                    <a:pt x="7262" y="3766"/>
                  </a:cubicBezTo>
                  <a:lnTo>
                    <a:pt x="7262" y="3462"/>
                  </a:lnTo>
                  <a:close/>
                  <a:moveTo>
                    <a:pt x="4372" y="5104"/>
                  </a:moveTo>
                  <a:lnTo>
                    <a:pt x="4372" y="5746"/>
                  </a:lnTo>
                  <a:cubicBezTo>
                    <a:pt x="4033" y="5675"/>
                    <a:pt x="3712" y="5478"/>
                    <a:pt x="3498" y="5211"/>
                  </a:cubicBezTo>
                  <a:lnTo>
                    <a:pt x="3515" y="5211"/>
                  </a:lnTo>
                  <a:cubicBezTo>
                    <a:pt x="3783" y="5211"/>
                    <a:pt x="4086" y="5175"/>
                    <a:pt x="4372" y="5104"/>
                  </a:cubicBezTo>
                  <a:close/>
                  <a:moveTo>
                    <a:pt x="4657" y="1"/>
                  </a:moveTo>
                  <a:cubicBezTo>
                    <a:pt x="3837" y="1"/>
                    <a:pt x="3105" y="500"/>
                    <a:pt x="2802" y="1250"/>
                  </a:cubicBezTo>
                  <a:cubicBezTo>
                    <a:pt x="2552" y="1285"/>
                    <a:pt x="2302" y="1375"/>
                    <a:pt x="2052" y="1464"/>
                  </a:cubicBezTo>
                  <a:cubicBezTo>
                    <a:pt x="1285" y="1749"/>
                    <a:pt x="0" y="2427"/>
                    <a:pt x="0" y="3177"/>
                  </a:cubicBezTo>
                  <a:cubicBezTo>
                    <a:pt x="0" y="3873"/>
                    <a:pt x="1107" y="4533"/>
                    <a:pt x="2052" y="4890"/>
                  </a:cubicBezTo>
                  <a:cubicBezTo>
                    <a:pt x="2302" y="4979"/>
                    <a:pt x="2570" y="5068"/>
                    <a:pt x="2802" y="5122"/>
                  </a:cubicBezTo>
                  <a:cubicBezTo>
                    <a:pt x="3105" y="5871"/>
                    <a:pt x="3837" y="6353"/>
                    <a:pt x="4657" y="6353"/>
                  </a:cubicBezTo>
                  <a:cubicBezTo>
                    <a:pt x="4818" y="6353"/>
                    <a:pt x="4961" y="6228"/>
                    <a:pt x="4961" y="6067"/>
                  </a:cubicBezTo>
                  <a:lnTo>
                    <a:pt x="4961" y="4908"/>
                  </a:lnTo>
                  <a:cubicBezTo>
                    <a:pt x="5692" y="4622"/>
                    <a:pt x="6299" y="4194"/>
                    <a:pt x="6691" y="3855"/>
                  </a:cubicBezTo>
                  <a:cubicBezTo>
                    <a:pt x="6745" y="4604"/>
                    <a:pt x="7369" y="5211"/>
                    <a:pt x="8137" y="5211"/>
                  </a:cubicBezTo>
                  <a:lnTo>
                    <a:pt x="8708" y="5211"/>
                  </a:lnTo>
                  <a:cubicBezTo>
                    <a:pt x="8868" y="5211"/>
                    <a:pt x="8993" y="5068"/>
                    <a:pt x="8993" y="4908"/>
                  </a:cubicBezTo>
                  <a:lnTo>
                    <a:pt x="8993" y="4337"/>
                  </a:lnTo>
                  <a:cubicBezTo>
                    <a:pt x="8993" y="3873"/>
                    <a:pt x="8761" y="3444"/>
                    <a:pt x="8422" y="3177"/>
                  </a:cubicBezTo>
                  <a:cubicBezTo>
                    <a:pt x="8761" y="2909"/>
                    <a:pt x="8993" y="2499"/>
                    <a:pt x="8993" y="2017"/>
                  </a:cubicBezTo>
                  <a:lnTo>
                    <a:pt x="8993" y="1446"/>
                  </a:lnTo>
                  <a:cubicBezTo>
                    <a:pt x="8993" y="1285"/>
                    <a:pt x="8868" y="1161"/>
                    <a:pt x="8708" y="1161"/>
                  </a:cubicBezTo>
                  <a:lnTo>
                    <a:pt x="8137" y="1161"/>
                  </a:lnTo>
                  <a:cubicBezTo>
                    <a:pt x="7369" y="1161"/>
                    <a:pt x="6745" y="1749"/>
                    <a:pt x="6691" y="2517"/>
                  </a:cubicBezTo>
                  <a:cubicBezTo>
                    <a:pt x="6299" y="2178"/>
                    <a:pt x="5692" y="1732"/>
                    <a:pt x="4961" y="1446"/>
                  </a:cubicBezTo>
                  <a:lnTo>
                    <a:pt x="4961" y="286"/>
                  </a:lnTo>
                  <a:cubicBezTo>
                    <a:pt x="4961" y="126"/>
                    <a:pt x="4818" y="1"/>
                    <a:pt x="4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681050" y="2348300"/>
              <a:ext cx="14750" cy="14750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04" y="1"/>
                  </a:moveTo>
                  <a:cubicBezTo>
                    <a:pt x="143" y="1"/>
                    <a:pt x="1" y="143"/>
                    <a:pt x="1" y="286"/>
                  </a:cubicBezTo>
                  <a:cubicBezTo>
                    <a:pt x="1" y="447"/>
                    <a:pt x="143" y="589"/>
                    <a:pt x="304" y="589"/>
                  </a:cubicBezTo>
                  <a:cubicBezTo>
                    <a:pt x="447" y="589"/>
                    <a:pt x="590" y="447"/>
                    <a:pt x="590" y="286"/>
                  </a:cubicBezTo>
                  <a:cubicBezTo>
                    <a:pt x="590" y="143"/>
                    <a:pt x="44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4BAD68-F107-2B50-2DAE-8CAF7C71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59" y="208157"/>
            <a:ext cx="3417628" cy="2202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C635B-174F-E734-E8F9-BEA4DA5E0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51" y="2738077"/>
            <a:ext cx="2909288" cy="2264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56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/>
          <p:nvPr/>
        </p:nvSpPr>
        <p:spPr>
          <a:xfrm>
            <a:off x="7204800" y="611225"/>
            <a:ext cx="1219200" cy="12192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l="-5" r="41849"/>
          <a:stretch/>
        </p:blipFill>
        <p:spPr>
          <a:xfrm rot="5400000" flipH="1">
            <a:off x="2571900" y="-708600"/>
            <a:ext cx="3270000" cy="8434200"/>
          </a:xfrm>
          <a:prstGeom prst="rtTriangle">
            <a:avLst/>
          </a:prstGeom>
          <a:noFill/>
          <a:ln>
            <a:noFill/>
          </a:ln>
        </p:spPr>
      </p:pic>
      <p:cxnSp>
        <p:nvCxnSpPr>
          <p:cNvPr id="371" name="Google Shape;371;p47"/>
          <p:cNvCxnSpPr/>
          <p:nvPr/>
        </p:nvCxnSpPr>
        <p:spPr>
          <a:xfrm rot="10800000" flipH="1">
            <a:off x="-330475" y="2328775"/>
            <a:ext cx="1509000" cy="93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3834907" y="1829204"/>
            <a:ext cx="5309093" cy="129646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Requirments</a:t>
            </a:r>
            <a:endParaRPr dirty="0"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 idx="2"/>
          </p:nvPr>
        </p:nvSpPr>
        <p:spPr>
          <a:xfrm>
            <a:off x="7329300" y="799925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75" name="Google Shape;375;p47"/>
          <p:cNvCxnSpPr/>
          <p:nvPr/>
        </p:nvCxnSpPr>
        <p:spPr>
          <a:xfrm>
            <a:off x="5885276" y="3029157"/>
            <a:ext cx="2135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443898" y="1627932"/>
            <a:ext cx="2959902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affordable price</a:t>
            </a:r>
            <a:endParaRPr dirty="0"/>
          </a:p>
        </p:txBody>
      </p:sp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443898" y="2052070"/>
            <a:ext cx="2788917" cy="10580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of the people pay a lot of money in healthy food so they want a reasonable prices.</a:t>
            </a:r>
            <a:endParaRPr dirty="0"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 idx="2"/>
          </p:nvPr>
        </p:nvSpPr>
        <p:spPr>
          <a:xfrm>
            <a:off x="3423766" y="1627870"/>
            <a:ext cx="23364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ood quality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3"/>
          </p:nvPr>
        </p:nvSpPr>
        <p:spPr>
          <a:xfrm>
            <a:off x="3560249" y="2052070"/>
            <a:ext cx="23364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According to the results it matters to the people the food quality.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title" idx="4"/>
          </p:nvPr>
        </p:nvSpPr>
        <p:spPr>
          <a:xfrm>
            <a:off x="6087600" y="1627993"/>
            <a:ext cx="23364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 Delivery</a:t>
            </a:r>
            <a:endParaRPr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5"/>
          </p:nvPr>
        </p:nvSpPr>
        <p:spPr>
          <a:xfrm>
            <a:off x="6087600" y="2052069"/>
            <a:ext cx="2663834" cy="10580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important to them that the food don’t be late, or at least comes to their estimated time.</a:t>
            </a:r>
            <a:endParaRPr dirty="0"/>
          </a:p>
        </p:txBody>
      </p:sp>
      <p:sp>
        <p:nvSpPr>
          <p:cNvPr id="290" name="Google Shape;290;p42"/>
          <p:cNvSpPr/>
          <p:nvPr/>
        </p:nvSpPr>
        <p:spPr>
          <a:xfrm>
            <a:off x="1532550" y="786670"/>
            <a:ext cx="711300" cy="71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4216350" y="746757"/>
            <a:ext cx="711300" cy="71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2"/>
          <p:cNvSpPr/>
          <p:nvPr/>
        </p:nvSpPr>
        <p:spPr>
          <a:xfrm>
            <a:off x="6900150" y="786670"/>
            <a:ext cx="711300" cy="71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l="30699" r="63170"/>
          <a:stretch/>
        </p:blipFill>
        <p:spPr>
          <a:xfrm rot="5400000" flipH="1">
            <a:off x="4141800" y="141300"/>
            <a:ext cx="842400" cy="91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2"/>
          <p:cNvCxnSpPr/>
          <p:nvPr/>
        </p:nvCxnSpPr>
        <p:spPr>
          <a:xfrm rot="10800000">
            <a:off x="599250" y="4294950"/>
            <a:ext cx="1058100" cy="1058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42"/>
          <p:cNvGrpSpPr/>
          <p:nvPr/>
        </p:nvGrpSpPr>
        <p:grpSpPr>
          <a:xfrm>
            <a:off x="7070875" y="954795"/>
            <a:ext cx="369800" cy="369800"/>
            <a:chOff x="3914150" y="3381850"/>
            <a:chExt cx="369800" cy="369800"/>
          </a:xfrm>
        </p:grpSpPr>
        <p:sp>
          <p:nvSpPr>
            <p:cNvPr id="296" name="Google Shape;296;p42"/>
            <p:cNvSpPr/>
            <p:nvPr/>
          </p:nvSpPr>
          <p:spPr>
            <a:xfrm>
              <a:off x="3914150" y="3381850"/>
              <a:ext cx="369800" cy="369800"/>
            </a:xfrm>
            <a:custGeom>
              <a:avLst/>
              <a:gdLst/>
              <a:ahLst/>
              <a:cxnLst/>
              <a:rect l="l" t="t" r="r" b="b"/>
              <a:pathLst>
                <a:path w="14792" h="14792" extrusionOk="0">
                  <a:moveTo>
                    <a:pt x="4800" y="3069"/>
                  </a:moveTo>
                  <a:cubicBezTo>
                    <a:pt x="4996" y="3069"/>
                    <a:pt x="5192" y="3105"/>
                    <a:pt x="5389" y="3176"/>
                  </a:cubicBezTo>
                  <a:lnTo>
                    <a:pt x="5389" y="7119"/>
                  </a:lnTo>
                  <a:lnTo>
                    <a:pt x="4800" y="7119"/>
                  </a:lnTo>
                  <a:lnTo>
                    <a:pt x="4800" y="4514"/>
                  </a:lnTo>
                  <a:cubicBezTo>
                    <a:pt x="4800" y="4354"/>
                    <a:pt x="4675" y="4229"/>
                    <a:pt x="4514" y="4229"/>
                  </a:cubicBezTo>
                  <a:cubicBezTo>
                    <a:pt x="4354" y="4229"/>
                    <a:pt x="4229" y="4354"/>
                    <a:pt x="4229" y="4514"/>
                  </a:cubicBezTo>
                  <a:lnTo>
                    <a:pt x="4229" y="6869"/>
                  </a:lnTo>
                  <a:lnTo>
                    <a:pt x="2944" y="6013"/>
                  </a:lnTo>
                  <a:cubicBezTo>
                    <a:pt x="2890" y="5979"/>
                    <a:pt x="2831" y="5963"/>
                    <a:pt x="2774" y="5963"/>
                  </a:cubicBezTo>
                  <a:cubicBezTo>
                    <a:pt x="2680" y="5963"/>
                    <a:pt x="2589" y="6007"/>
                    <a:pt x="2534" y="6084"/>
                  </a:cubicBezTo>
                  <a:cubicBezTo>
                    <a:pt x="2445" y="6227"/>
                    <a:pt x="2480" y="6406"/>
                    <a:pt x="2623" y="6495"/>
                  </a:cubicBezTo>
                  <a:lnTo>
                    <a:pt x="3569" y="7119"/>
                  </a:lnTo>
                  <a:lnTo>
                    <a:pt x="1356" y="7119"/>
                  </a:lnTo>
                  <a:cubicBezTo>
                    <a:pt x="1338" y="7012"/>
                    <a:pt x="1338" y="6923"/>
                    <a:pt x="1338" y="6834"/>
                  </a:cubicBezTo>
                  <a:cubicBezTo>
                    <a:pt x="1338" y="5906"/>
                    <a:pt x="1963" y="5085"/>
                    <a:pt x="2873" y="4871"/>
                  </a:cubicBezTo>
                  <a:cubicBezTo>
                    <a:pt x="2980" y="4835"/>
                    <a:pt x="3069" y="4728"/>
                    <a:pt x="3087" y="4621"/>
                  </a:cubicBezTo>
                  <a:cubicBezTo>
                    <a:pt x="3176" y="3729"/>
                    <a:pt x="3908" y="3069"/>
                    <a:pt x="4800" y="3069"/>
                  </a:cubicBezTo>
                  <a:close/>
                  <a:moveTo>
                    <a:pt x="5960" y="607"/>
                  </a:moveTo>
                  <a:cubicBezTo>
                    <a:pt x="7583" y="749"/>
                    <a:pt x="8850" y="2105"/>
                    <a:pt x="8850" y="3765"/>
                  </a:cubicBezTo>
                  <a:lnTo>
                    <a:pt x="8850" y="3943"/>
                  </a:lnTo>
                  <a:cubicBezTo>
                    <a:pt x="7548" y="4479"/>
                    <a:pt x="6656" y="5710"/>
                    <a:pt x="6549" y="7119"/>
                  </a:cubicBezTo>
                  <a:lnTo>
                    <a:pt x="5960" y="7119"/>
                  </a:lnTo>
                  <a:lnTo>
                    <a:pt x="5960" y="607"/>
                  </a:lnTo>
                  <a:close/>
                  <a:moveTo>
                    <a:pt x="10295" y="6530"/>
                  </a:moveTo>
                  <a:cubicBezTo>
                    <a:pt x="10670" y="6530"/>
                    <a:pt x="10991" y="6780"/>
                    <a:pt x="11116" y="7119"/>
                  </a:cubicBezTo>
                  <a:lnTo>
                    <a:pt x="9475" y="7119"/>
                  </a:lnTo>
                  <a:cubicBezTo>
                    <a:pt x="9600" y="6780"/>
                    <a:pt x="9921" y="6530"/>
                    <a:pt x="10295" y="6530"/>
                  </a:cubicBezTo>
                  <a:close/>
                  <a:moveTo>
                    <a:pt x="10295" y="5388"/>
                  </a:moveTo>
                  <a:cubicBezTo>
                    <a:pt x="11313" y="5388"/>
                    <a:pt x="12151" y="6138"/>
                    <a:pt x="12294" y="7119"/>
                  </a:cubicBezTo>
                  <a:lnTo>
                    <a:pt x="11705" y="7119"/>
                  </a:lnTo>
                  <a:cubicBezTo>
                    <a:pt x="11580" y="6459"/>
                    <a:pt x="10991" y="5959"/>
                    <a:pt x="10295" y="5959"/>
                  </a:cubicBezTo>
                  <a:cubicBezTo>
                    <a:pt x="9600" y="5959"/>
                    <a:pt x="9011" y="6459"/>
                    <a:pt x="8886" y="7119"/>
                  </a:cubicBezTo>
                  <a:lnTo>
                    <a:pt x="8297" y="7119"/>
                  </a:lnTo>
                  <a:cubicBezTo>
                    <a:pt x="8440" y="6138"/>
                    <a:pt x="9278" y="5388"/>
                    <a:pt x="10295" y="5388"/>
                  </a:cubicBezTo>
                  <a:close/>
                  <a:moveTo>
                    <a:pt x="10295" y="4229"/>
                  </a:moveTo>
                  <a:cubicBezTo>
                    <a:pt x="11955" y="4229"/>
                    <a:pt x="13311" y="5496"/>
                    <a:pt x="13454" y="7119"/>
                  </a:cubicBezTo>
                  <a:lnTo>
                    <a:pt x="12883" y="7119"/>
                  </a:lnTo>
                  <a:cubicBezTo>
                    <a:pt x="12740" y="5817"/>
                    <a:pt x="11634" y="4800"/>
                    <a:pt x="10295" y="4800"/>
                  </a:cubicBezTo>
                  <a:cubicBezTo>
                    <a:pt x="8957" y="4800"/>
                    <a:pt x="7851" y="5817"/>
                    <a:pt x="7708" y="7119"/>
                  </a:cubicBezTo>
                  <a:lnTo>
                    <a:pt x="7137" y="7119"/>
                  </a:lnTo>
                  <a:cubicBezTo>
                    <a:pt x="7280" y="5496"/>
                    <a:pt x="8636" y="4229"/>
                    <a:pt x="10295" y="4229"/>
                  </a:cubicBezTo>
                  <a:close/>
                  <a:moveTo>
                    <a:pt x="10171" y="13650"/>
                  </a:moveTo>
                  <a:lnTo>
                    <a:pt x="10171" y="14221"/>
                  </a:lnTo>
                  <a:lnTo>
                    <a:pt x="4639" y="14221"/>
                  </a:lnTo>
                  <a:lnTo>
                    <a:pt x="4639" y="13650"/>
                  </a:lnTo>
                  <a:close/>
                  <a:moveTo>
                    <a:pt x="5674" y="0"/>
                  </a:moveTo>
                  <a:cubicBezTo>
                    <a:pt x="5514" y="0"/>
                    <a:pt x="5389" y="143"/>
                    <a:pt x="5389" y="303"/>
                  </a:cubicBezTo>
                  <a:lnTo>
                    <a:pt x="5389" y="2569"/>
                  </a:lnTo>
                  <a:cubicBezTo>
                    <a:pt x="5192" y="2516"/>
                    <a:pt x="4996" y="2498"/>
                    <a:pt x="4800" y="2498"/>
                  </a:cubicBezTo>
                  <a:cubicBezTo>
                    <a:pt x="3694" y="2498"/>
                    <a:pt x="2748" y="3283"/>
                    <a:pt x="2534" y="4354"/>
                  </a:cubicBezTo>
                  <a:cubicBezTo>
                    <a:pt x="1481" y="4710"/>
                    <a:pt x="767" y="5692"/>
                    <a:pt x="767" y="6834"/>
                  </a:cubicBezTo>
                  <a:cubicBezTo>
                    <a:pt x="767" y="6923"/>
                    <a:pt x="767" y="7012"/>
                    <a:pt x="767" y="7119"/>
                  </a:cubicBezTo>
                  <a:lnTo>
                    <a:pt x="304" y="7119"/>
                  </a:lnTo>
                  <a:cubicBezTo>
                    <a:pt x="143" y="7119"/>
                    <a:pt x="0" y="7244"/>
                    <a:pt x="0" y="7405"/>
                  </a:cubicBezTo>
                  <a:lnTo>
                    <a:pt x="0" y="7815"/>
                  </a:lnTo>
                  <a:cubicBezTo>
                    <a:pt x="0" y="8029"/>
                    <a:pt x="18" y="8440"/>
                    <a:pt x="143" y="9011"/>
                  </a:cubicBezTo>
                  <a:cubicBezTo>
                    <a:pt x="174" y="9150"/>
                    <a:pt x="286" y="9249"/>
                    <a:pt x="420" y="9249"/>
                  </a:cubicBezTo>
                  <a:cubicBezTo>
                    <a:pt x="440" y="9249"/>
                    <a:pt x="461" y="9247"/>
                    <a:pt x="482" y="9242"/>
                  </a:cubicBezTo>
                  <a:cubicBezTo>
                    <a:pt x="643" y="9207"/>
                    <a:pt x="750" y="9046"/>
                    <a:pt x="714" y="8903"/>
                  </a:cubicBezTo>
                  <a:cubicBezTo>
                    <a:pt x="607" y="8386"/>
                    <a:pt x="589" y="7994"/>
                    <a:pt x="589" y="7815"/>
                  </a:cubicBezTo>
                  <a:lnTo>
                    <a:pt x="589" y="7690"/>
                  </a:lnTo>
                  <a:lnTo>
                    <a:pt x="14221" y="7690"/>
                  </a:lnTo>
                  <a:lnTo>
                    <a:pt x="14221" y="7815"/>
                  </a:lnTo>
                  <a:cubicBezTo>
                    <a:pt x="14221" y="10206"/>
                    <a:pt x="12633" y="12401"/>
                    <a:pt x="10456" y="13061"/>
                  </a:cubicBezTo>
                  <a:lnTo>
                    <a:pt x="4354" y="13061"/>
                  </a:lnTo>
                  <a:cubicBezTo>
                    <a:pt x="3141" y="12704"/>
                    <a:pt x="2195" y="11990"/>
                    <a:pt x="1517" y="10938"/>
                  </a:cubicBezTo>
                  <a:cubicBezTo>
                    <a:pt x="1470" y="10855"/>
                    <a:pt x="1377" y="10804"/>
                    <a:pt x="1277" y="10804"/>
                  </a:cubicBezTo>
                  <a:cubicBezTo>
                    <a:pt x="1226" y="10804"/>
                    <a:pt x="1173" y="10818"/>
                    <a:pt x="1124" y="10848"/>
                  </a:cubicBezTo>
                  <a:cubicBezTo>
                    <a:pt x="982" y="10938"/>
                    <a:pt x="946" y="11116"/>
                    <a:pt x="1035" y="11241"/>
                  </a:cubicBezTo>
                  <a:cubicBezTo>
                    <a:pt x="1749" y="12383"/>
                    <a:pt x="2766" y="13150"/>
                    <a:pt x="4051" y="13578"/>
                  </a:cubicBezTo>
                  <a:lnTo>
                    <a:pt x="4051" y="14506"/>
                  </a:lnTo>
                  <a:cubicBezTo>
                    <a:pt x="4051" y="14667"/>
                    <a:pt x="4175" y="14792"/>
                    <a:pt x="4336" y="14792"/>
                  </a:cubicBezTo>
                  <a:lnTo>
                    <a:pt x="10474" y="14792"/>
                  </a:lnTo>
                  <a:cubicBezTo>
                    <a:pt x="10634" y="14792"/>
                    <a:pt x="10759" y="14667"/>
                    <a:pt x="10759" y="14506"/>
                  </a:cubicBezTo>
                  <a:lnTo>
                    <a:pt x="10759" y="13578"/>
                  </a:lnTo>
                  <a:cubicBezTo>
                    <a:pt x="13186" y="12775"/>
                    <a:pt x="14792" y="10349"/>
                    <a:pt x="14792" y="7815"/>
                  </a:cubicBezTo>
                  <a:lnTo>
                    <a:pt x="14792" y="7405"/>
                  </a:lnTo>
                  <a:cubicBezTo>
                    <a:pt x="14792" y="7244"/>
                    <a:pt x="14667" y="7119"/>
                    <a:pt x="14506" y="7119"/>
                  </a:cubicBezTo>
                  <a:lnTo>
                    <a:pt x="14042" y="7119"/>
                  </a:lnTo>
                  <a:cubicBezTo>
                    <a:pt x="13882" y="5174"/>
                    <a:pt x="12258" y="3640"/>
                    <a:pt x="10295" y="3640"/>
                  </a:cubicBezTo>
                  <a:cubicBezTo>
                    <a:pt x="9992" y="3640"/>
                    <a:pt x="9707" y="3676"/>
                    <a:pt x="9421" y="3747"/>
                  </a:cubicBezTo>
                  <a:cubicBezTo>
                    <a:pt x="9421" y="1677"/>
                    <a:pt x="7744" y="0"/>
                    <a:pt x="5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3925750" y="3626275"/>
              <a:ext cx="14725" cy="14300"/>
            </a:xfrm>
            <a:custGeom>
              <a:avLst/>
              <a:gdLst/>
              <a:ahLst/>
              <a:cxnLst/>
              <a:rect l="l" t="t" r="r" b="b"/>
              <a:pathLst>
                <a:path w="589" h="572" extrusionOk="0">
                  <a:moveTo>
                    <a:pt x="303" y="1"/>
                  </a:moveTo>
                  <a:cubicBezTo>
                    <a:pt x="143" y="1"/>
                    <a:pt x="0" y="126"/>
                    <a:pt x="0" y="286"/>
                  </a:cubicBezTo>
                  <a:cubicBezTo>
                    <a:pt x="0" y="447"/>
                    <a:pt x="143" y="572"/>
                    <a:pt x="303" y="572"/>
                  </a:cubicBezTo>
                  <a:cubicBezTo>
                    <a:pt x="446" y="572"/>
                    <a:pt x="589" y="447"/>
                    <a:pt x="589" y="286"/>
                  </a:cubicBezTo>
                  <a:cubicBezTo>
                    <a:pt x="589" y="126"/>
                    <a:pt x="446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42"/>
          <p:cNvGrpSpPr/>
          <p:nvPr/>
        </p:nvGrpSpPr>
        <p:grpSpPr>
          <a:xfrm>
            <a:off x="4386875" y="915195"/>
            <a:ext cx="370250" cy="369175"/>
            <a:chOff x="2751250" y="3382025"/>
            <a:chExt cx="370250" cy="369175"/>
          </a:xfrm>
        </p:grpSpPr>
        <p:sp>
          <p:nvSpPr>
            <p:cNvPr id="299" name="Google Shape;299;p42"/>
            <p:cNvSpPr/>
            <p:nvPr/>
          </p:nvSpPr>
          <p:spPr>
            <a:xfrm>
              <a:off x="2751250" y="3382025"/>
              <a:ext cx="370250" cy="369175"/>
            </a:xfrm>
            <a:custGeom>
              <a:avLst/>
              <a:gdLst/>
              <a:ahLst/>
              <a:cxnLst/>
              <a:rect l="l" t="t" r="r" b="b"/>
              <a:pathLst>
                <a:path w="14810" h="14767" extrusionOk="0">
                  <a:moveTo>
                    <a:pt x="8172" y="3223"/>
                  </a:moveTo>
                  <a:cubicBezTo>
                    <a:pt x="8833" y="3223"/>
                    <a:pt x="9404" y="3669"/>
                    <a:pt x="9564" y="4293"/>
                  </a:cubicBezTo>
                  <a:cubicBezTo>
                    <a:pt x="9582" y="4364"/>
                    <a:pt x="9636" y="4436"/>
                    <a:pt x="9725" y="4472"/>
                  </a:cubicBezTo>
                  <a:cubicBezTo>
                    <a:pt x="9767" y="4492"/>
                    <a:pt x="9808" y="4501"/>
                    <a:pt x="9854" y="4501"/>
                  </a:cubicBezTo>
                  <a:cubicBezTo>
                    <a:pt x="9886" y="4501"/>
                    <a:pt x="9920" y="4497"/>
                    <a:pt x="9957" y="4489"/>
                  </a:cubicBezTo>
                  <a:cubicBezTo>
                    <a:pt x="10117" y="4418"/>
                    <a:pt x="10296" y="4382"/>
                    <a:pt x="10492" y="4382"/>
                  </a:cubicBezTo>
                  <a:cubicBezTo>
                    <a:pt x="11277" y="4382"/>
                    <a:pt x="11919" y="5025"/>
                    <a:pt x="11919" y="5828"/>
                  </a:cubicBezTo>
                  <a:cubicBezTo>
                    <a:pt x="11919" y="5988"/>
                    <a:pt x="12062" y="6113"/>
                    <a:pt x="12205" y="6113"/>
                  </a:cubicBezTo>
                  <a:cubicBezTo>
                    <a:pt x="12919" y="6113"/>
                    <a:pt x="13490" y="6613"/>
                    <a:pt x="13632" y="7273"/>
                  </a:cubicBezTo>
                  <a:lnTo>
                    <a:pt x="2730" y="7273"/>
                  </a:lnTo>
                  <a:cubicBezTo>
                    <a:pt x="2873" y="6595"/>
                    <a:pt x="3462" y="6113"/>
                    <a:pt x="4140" y="6113"/>
                  </a:cubicBezTo>
                  <a:cubicBezTo>
                    <a:pt x="4211" y="6113"/>
                    <a:pt x="4283" y="6077"/>
                    <a:pt x="4336" y="6024"/>
                  </a:cubicBezTo>
                  <a:cubicBezTo>
                    <a:pt x="4390" y="5970"/>
                    <a:pt x="4425" y="5899"/>
                    <a:pt x="4425" y="5828"/>
                  </a:cubicBezTo>
                  <a:cubicBezTo>
                    <a:pt x="4425" y="5025"/>
                    <a:pt x="5068" y="4382"/>
                    <a:pt x="5871" y="4382"/>
                  </a:cubicBezTo>
                  <a:cubicBezTo>
                    <a:pt x="6049" y="4382"/>
                    <a:pt x="6228" y="4418"/>
                    <a:pt x="6406" y="4489"/>
                  </a:cubicBezTo>
                  <a:cubicBezTo>
                    <a:pt x="6436" y="4497"/>
                    <a:pt x="6468" y="4501"/>
                    <a:pt x="6501" y="4501"/>
                  </a:cubicBezTo>
                  <a:cubicBezTo>
                    <a:pt x="6548" y="4501"/>
                    <a:pt x="6596" y="4492"/>
                    <a:pt x="6638" y="4472"/>
                  </a:cubicBezTo>
                  <a:cubicBezTo>
                    <a:pt x="6709" y="4436"/>
                    <a:pt x="6763" y="4364"/>
                    <a:pt x="6781" y="4293"/>
                  </a:cubicBezTo>
                  <a:cubicBezTo>
                    <a:pt x="6959" y="3669"/>
                    <a:pt x="7530" y="3223"/>
                    <a:pt x="8172" y="3223"/>
                  </a:cubicBezTo>
                  <a:close/>
                  <a:moveTo>
                    <a:pt x="14221" y="7844"/>
                  </a:moveTo>
                  <a:cubicBezTo>
                    <a:pt x="14221" y="8040"/>
                    <a:pt x="14203" y="8218"/>
                    <a:pt x="14168" y="8415"/>
                  </a:cubicBezTo>
                  <a:lnTo>
                    <a:pt x="2195" y="8415"/>
                  </a:lnTo>
                  <a:cubicBezTo>
                    <a:pt x="2159" y="8218"/>
                    <a:pt x="2142" y="8040"/>
                    <a:pt x="2124" y="7844"/>
                  </a:cubicBezTo>
                  <a:close/>
                  <a:moveTo>
                    <a:pt x="10777" y="13607"/>
                  </a:moveTo>
                  <a:lnTo>
                    <a:pt x="10777" y="14178"/>
                  </a:lnTo>
                  <a:lnTo>
                    <a:pt x="5585" y="14178"/>
                  </a:lnTo>
                  <a:lnTo>
                    <a:pt x="5585" y="13607"/>
                  </a:lnTo>
                  <a:close/>
                  <a:moveTo>
                    <a:pt x="1490" y="1"/>
                  </a:moveTo>
                  <a:cubicBezTo>
                    <a:pt x="1431" y="1"/>
                    <a:pt x="1372" y="21"/>
                    <a:pt x="1321" y="64"/>
                  </a:cubicBezTo>
                  <a:cubicBezTo>
                    <a:pt x="1196" y="154"/>
                    <a:pt x="1160" y="332"/>
                    <a:pt x="1249" y="457"/>
                  </a:cubicBezTo>
                  <a:lnTo>
                    <a:pt x="4283" y="4579"/>
                  </a:lnTo>
                  <a:cubicBezTo>
                    <a:pt x="4069" y="4864"/>
                    <a:pt x="3926" y="5185"/>
                    <a:pt x="3872" y="5560"/>
                  </a:cubicBezTo>
                  <a:cubicBezTo>
                    <a:pt x="3819" y="5560"/>
                    <a:pt x="3783" y="5560"/>
                    <a:pt x="3730" y="5578"/>
                  </a:cubicBezTo>
                  <a:lnTo>
                    <a:pt x="571" y="1278"/>
                  </a:lnTo>
                  <a:cubicBezTo>
                    <a:pt x="508" y="1192"/>
                    <a:pt x="418" y="1152"/>
                    <a:pt x="330" y="1152"/>
                  </a:cubicBezTo>
                  <a:cubicBezTo>
                    <a:pt x="270" y="1152"/>
                    <a:pt x="211" y="1170"/>
                    <a:pt x="161" y="1206"/>
                  </a:cubicBezTo>
                  <a:cubicBezTo>
                    <a:pt x="36" y="1313"/>
                    <a:pt x="0" y="1492"/>
                    <a:pt x="108" y="1617"/>
                  </a:cubicBezTo>
                  <a:lnTo>
                    <a:pt x="3176" y="5774"/>
                  </a:lnTo>
                  <a:cubicBezTo>
                    <a:pt x="2623" y="6077"/>
                    <a:pt x="2231" y="6630"/>
                    <a:pt x="2142" y="7273"/>
                  </a:cubicBezTo>
                  <a:lnTo>
                    <a:pt x="1838" y="7273"/>
                  </a:lnTo>
                  <a:cubicBezTo>
                    <a:pt x="1678" y="7273"/>
                    <a:pt x="1553" y="7398"/>
                    <a:pt x="1553" y="7558"/>
                  </a:cubicBezTo>
                  <a:cubicBezTo>
                    <a:pt x="1553" y="8361"/>
                    <a:pt x="1713" y="9182"/>
                    <a:pt x="1981" y="9914"/>
                  </a:cubicBezTo>
                  <a:cubicBezTo>
                    <a:pt x="2023" y="10039"/>
                    <a:pt x="2129" y="10110"/>
                    <a:pt x="2242" y="10110"/>
                  </a:cubicBezTo>
                  <a:cubicBezTo>
                    <a:pt x="2274" y="10110"/>
                    <a:pt x="2306" y="10104"/>
                    <a:pt x="2338" y="10092"/>
                  </a:cubicBezTo>
                  <a:cubicBezTo>
                    <a:pt x="2498" y="10038"/>
                    <a:pt x="2570" y="9878"/>
                    <a:pt x="2516" y="9717"/>
                  </a:cubicBezTo>
                  <a:cubicBezTo>
                    <a:pt x="2427" y="9485"/>
                    <a:pt x="2356" y="9235"/>
                    <a:pt x="2302" y="9004"/>
                  </a:cubicBezTo>
                  <a:lnTo>
                    <a:pt x="14060" y="9004"/>
                  </a:lnTo>
                  <a:cubicBezTo>
                    <a:pt x="13614" y="10788"/>
                    <a:pt x="12437" y="12376"/>
                    <a:pt x="11027" y="13036"/>
                  </a:cubicBezTo>
                  <a:lnTo>
                    <a:pt x="5335" y="13036"/>
                  </a:lnTo>
                  <a:cubicBezTo>
                    <a:pt x="4693" y="12733"/>
                    <a:pt x="4104" y="12269"/>
                    <a:pt x="3605" y="11644"/>
                  </a:cubicBezTo>
                  <a:cubicBezTo>
                    <a:pt x="3545" y="11575"/>
                    <a:pt x="3463" y="11538"/>
                    <a:pt x="3381" y="11538"/>
                  </a:cubicBezTo>
                  <a:cubicBezTo>
                    <a:pt x="3315" y="11538"/>
                    <a:pt x="3250" y="11561"/>
                    <a:pt x="3194" y="11609"/>
                  </a:cubicBezTo>
                  <a:cubicBezTo>
                    <a:pt x="3069" y="11698"/>
                    <a:pt x="3052" y="11876"/>
                    <a:pt x="3159" y="12001"/>
                  </a:cubicBezTo>
                  <a:cubicBezTo>
                    <a:pt x="3694" y="12661"/>
                    <a:pt x="4318" y="13179"/>
                    <a:pt x="5014" y="13518"/>
                  </a:cubicBezTo>
                  <a:lnTo>
                    <a:pt x="5014" y="14481"/>
                  </a:lnTo>
                  <a:cubicBezTo>
                    <a:pt x="5014" y="14642"/>
                    <a:pt x="5139" y="14767"/>
                    <a:pt x="5300" y="14767"/>
                  </a:cubicBezTo>
                  <a:lnTo>
                    <a:pt x="11063" y="14767"/>
                  </a:lnTo>
                  <a:cubicBezTo>
                    <a:pt x="11224" y="14767"/>
                    <a:pt x="11348" y="14642"/>
                    <a:pt x="11348" y="14481"/>
                  </a:cubicBezTo>
                  <a:lnTo>
                    <a:pt x="11348" y="13518"/>
                  </a:lnTo>
                  <a:cubicBezTo>
                    <a:pt x="13436" y="12501"/>
                    <a:pt x="14810" y="9914"/>
                    <a:pt x="14810" y="7558"/>
                  </a:cubicBezTo>
                  <a:cubicBezTo>
                    <a:pt x="14810" y="7398"/>
                    <a:pt x="14685" y="7273"/>
                    <a:pt x="14524" y="7273"/>
                  </a:cubicBezTo>
                  <a:lnTo>
                    <a:pt x="14203" y="7273"/>
                  </a:lnTo>
                  <a:cubicBezTo>
                    <a:pt x="14078" y="6381"/>
                    <a:pt x="13382" y="5667"/>
                    <a:pt x="12490" y="5560"/>
                  </a:cubicBezTo>
                  <a:cubicBezTo>
                    <a:pt x="12348" y="4561"/>
                    <a:pt x="11509" y="3811"/>
                    <a:pt x="10492" y="3811"/>
                  </a:cubicBezTo>
                  <a:cubicBezTo>
                    <a:pt x="10331" y="3811"/>
                    <a:pt x="10171" y="3829"/>
                    <a:pt x="10028" y="3865"/>
                  </a:cubicBezTo>
                  <a:cubicBezTo>
                    <a:pt x="9707" y="3133"/>
                    <a:pt x="8993" y="2652"/>
                    <a:pt x="8172" y="2652"/>
                  </a:cubicBezTo>
                  <a:cubicBezTo>
                    <a:pt x="7369" y="2652"/>
                    <a:pt x="6656" y="3133"/>
                    <a:pt x="6335" y="3865"/>
                  </a:cubicBezTo>
                  <a:cubicBezTo>
                    <a:pt x="6174" y="3829"/>
                    <a:pt x="6031" y="3811"/>
                    <a:pt x="5871" y="3811"/>
                  </a:cubicBezTo>
                  <a:cubicBezTo>
                    <a:pt x="5442" y="3811"/>
                    <a:pt x="5050" y="3936"/>
                    <a:pt x="4711" y="4168"/>
                  </a:cubicBezTo>
                  <a:lnTo>
                    <a:pt x="1713" y="118"/>
                  </a:lnTo>
                  <a:cubicBezTo>
                    <a:pt x="1660" y="44"/>
                    <a:pt x="1576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2933250" y="3499375"/>
              <a:ext cx="45075" cy="17200"/>
            </a:xfrm>
            <a:custGeom>
              <a:avLst/>
              <a:gdLst/>
              <a:ahLst/>
              <a:cxnLst/>
              <a:rect l="l" t="t" r="r" b="b"/>
              <a:pathLst>
                <a:path w="1803" h="688" extrusionOk="0">
                  <a:moveTo>
                    <a:pt x="901" y="1"/>
                  </a:moveTo>
                  <a:cubicBezTo>
                    <a:pt x="669" y="1"/>
                    <a:pt x="437" y="45"/>
                    <a:pt x="214" y="134"/>
                  </a:cubicBezTo>
                  <a:cubicBezTo>
                    <a:pt x="72" y="188"/>
                    <a:pt x="0" y="366"/>
                    <a:pt x="54" y="509"/>
                  </a:cubicBezTo>
                  <a:cubicBezTo>
                    <a:pt x="95" y="620"/>
                    <a:pt x="212" y="687"/>
                    <a:pt x="328" y="687"/>
                  </a:cubicBezTo>
                  <a:cubicBezTo>
                    <a:pt x="362" y="687"/>
                    <a:pt x="396" y="682"/>
                    <a:pt x="429" y="670"/>
                  </a:cubicBezTo>
                  <a:cubicBezTo>
                    <a:pt x="580" y="607"/>
                    <a:pt x="741" y="576"/>
                    <a:pt x="901" y="576"/>
                  </a:cubicBezTo>
                  <a:cubicBezTo>
                    <a:pt x="1062" y="576"/>
                    <a:pt x="1223" y="607"/>
                    <a:pt x="1374" y="670"/>
                  </a:cubicBezTo>
                  <a:cubicBezTo>
                    <a:pt x="1406" y="682"/>
                    <a:pt x="1439" y="687"/>
                    <a:pt x="1472" y="687"/>
                  </a:cubicBezTo>
                  <a:cubicBezTo>
                    <a:pt x="1585" y="687"/>
                    <a:pt x="1694" y="620"/>
                    <a:pt x="1749" y="509"/>
                  </a:cubicBezTo>
                  <a:cubicBezTo>
                    <a:pt x="1802" y="366"/>
                    <a:pt x="1731" y="188"/>
                    <a:pt x="1588" y="134"/>
                  </a:cubicBezTo>
                  <a:cubicBezTo>
                    <a:pt x="1365" y="45"/>
                    <a:pt x="1133" y="1"/>
                    <a:pt x="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2990775" y="3528375"/>
              <a:ext cx="45100" cy="17200"/>
            </a:xfrm>
            <a:custGeom>
              <a:avLst/>
              <a:gdLst/>
              <a:ahLst/>
              <a:cxnLst/>
              <a:rect l="l" t="t" r="r" b="b"/>
              <a:pathLst>
                <a:path w="1804" h="688" extrusionOk="0">
                  <a:moveTo>
                    <a:pt x="902" y="0"/>
                  </a:moveTo>
                  <a:cubicBezTo>
                    <a:pt x="670" y="0"/>
                    <a:pt x="438" y="45"/>
                    <a:pt x="215" y="134"/>
                  </a:cubicBezTo>
                  <a:cubicBezTo>
                    <a:pt x="72" y="188"/>
                    <a:pt x="1" y="348"/>
                    <a:pt x="55" y="509"/>
                  </a:cubicBezTo>
                  <a:cubicBezTo>
                    <a:pt x="110" y="619"/>
                    <a:pt x="219" y="687"/>
                    <a:pt x="331" y="687"/>
                  </a:cubicBezTo>
                  <a:cubicBezTo>
                    <a:pt x="364" y="687"/>
                    <a:pt x="397" y="681"/>
                    <a:pt x="429" y="669"/>
                  </a:cubicBezTo>
                  <a:cubicBezTo>
                    <a:pt x="581" y="607"/>
                    <a:pt x="741" y="576"/>
                    <a:pt x="902" y="576"/>
                  </a:cubicBezTo>
                  <a:cubicBezTo>
                    <a:pt x="1063" y="576"/>
                    <a:pt x="1223" y="607"/>
                    <a:pt x="1375" y="669"/>
                  </a:cubicBezTo>
                  <a:cubicBezTo>
                    <a:pt x="1407" y="681"/>
                    <a:pt x="1441" y="687"/>
                    <a:pt x="1475" y="687"/>
                  </a:cubicBezTo>
                  <a:cubicBezTo>
                    <a:pt x="1592" y="687"/>
                    <a:pt x="1708" y="619"/>
                    <a:pt x="1750" y="509"/>
                  </a:cubicBezTo>
                  <a:cubicBezTo>
                    <a:pt x="1803" y="348"/>
                    <a:pt x="1732" y="188"/>
                    <a:pt x="1589" y="134"/>
                  </a:cubicBezTo>
                  <a:cubicBezTo>
                    <a:pt x="1366" y="45"/>
                    <a:pt x="1134" y="0"/>
                    <a:pt x="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2875250" y="3528375"/>
              <a:ext cx="45525" cy="17200"/>
            </a:xfrm>
            <a:custGeom>
              <a:avLst/>
              <a:gdLst/>
              <a:ahLst/>
              <a:cxnLst/>
              <a:rect l="l" t="t" r="r" b="b"/>
              <a:pathLst>
                <a:path w="1821" h="688" extrusionOk="0">
                  <a:moveTo>
                    <a:pt x="911" y="0"/>
                  </a:moveTo>
                  <a:cubicBezTo>
                    <a:pt x="679" y="0"/>
                    <a:pt x="447" y="45"/>
                    <a:pt x="233" y="134"/>
                  </a:cubicBezTo>
                  <a:cubicBezTo>
                    <a:pt x="72" y="188"/>
                    <a:pt x="1" y="348"/>
                    <a:pt x="72" y="509"/>
                  </a:cubicBezTo>
                  <a:cubicBezTo>
                    <a:pt x="114" y="619"/>
                    <a:pt x="219" y="687"/>
                    <a:pt x="340" y="687"/>
                  </a:cubicBezTo>
                  <a:cubicBezTo>
                    <a:pt x="374" y="687"/>
                    <a:pt x="411" y="681"/>
                    <a:pt x="447" y="669"/>
                  </a:cubicBezTo>
                  <a:cubicBezTo>
                    <a:pt x="598" y="607"/>
                    <a:pt x="755" y="576"/>
                    <a:pt x="911" y="576"/>
                  </a:cubicBezTo>
                  <a:cubicBezTo>
                    <a:pt x="1067" y="576"/>
                    <a:pt x="1223" y="607"/>
                    <a:pt x="1375" y="669"/>
                  </a:cubicBezTo>
                  <a:cubicBezTo>
                    <a:pt x="1411" y="681"/>
                    <a:pt x="1447" y="687"/>
                    <a:pt x="1482" y="687"/>
                  </a:cubicBezTo>
                  <a:cubicBezTo>
                    <a:pt x="1602" y="687"/>
                    <a:pt x="1708" y="619"/>
                    <a:pt x="1749" y="509"/>
                  </a:cubicBezTo>
                  <a:cubicBezTo>
                    <a:pt x="1821" y="348"/>
                    <a:pt x="1749" y="188"/>
                    <a:pt x="1589" y="134"/>
                  </a:cubicBezTo>
                  <a:cubicBezTo>
                    <a:pt x="1375" y="45"/>
                    <a:pt x="1143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2812350" y="3646350"/>
              <a:ext cx="14300" cy="14750"/>
            </a:xfrm>
            <a:custGeom>
              <a:avLst/>
              <a:gdLst/>
              <a:ahLst/>
              <a:cxnLst/>
              <a:rect l="l" t="t" r="r" b="b"/>
              <a:pathLst>
                <a:path w="572" h="590" extrusionOk="0">
                  <a:moveTo>
                    <a:pt x="286" y="1"/>
                  </a:moveTo>
                  <a:cubicBezTo>
                    <a:pt x="126" y="1"/>
                    <a:pt x="1" y="143"/>
                    <a:pt x="1" y="304"/>
                  </a:cubicBezTo>
                  <a:cubicBezTo>
                    <a:pt x="1" y="465"/>
                    <a:pt x="126" y="589"/>
                    <a:pt x="286" y="589"/>
                  </a:cubicBezTo>
                  <a:cubicBezTo>
                    <a:pt x="447" y="589"/>
                    <a:pt x="572" y="465"/>
                    <a:pt x="572" y="304"/>
                  </a:cubicBezTo>
                  <a:cubicBezTo>
                    <a:pt x="572" y="143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42"/>
          <p:cNvGrpSpPr/>
          <p:nvPr/>
        </p:nvGrpSpPr>
        <p:grpSpPr>
          <a:xfrm>
            <a:off x="1703288" y="973533"/>
            <a:ext cx="369825" cy="332325"/>
            <a:chOff x="2226675" y="3381850"/>
            <a:chExt cx="369825" cy="332325"/>
          </a:xfrm>
        </p:grpSpPr>
        <p:sp>
          <p:nvSpPr>
            <p:cNvPr id="305" name="Google Shape;305;p42"/>
            <p:cNvSpPr/>
            <p:nvPr/>
          </p:nvSpPr>
          <p:spPr>
            <a:xfrm>
              <a:off x="2303400" y="3483100"/>
              <a:ext cx="14300" cy="1430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7" y="571"/>
                    <a:pt x="571" y="446"/>
                    <a:pt x="571" y="286"/>
                  </a:cubicBezTo>
                  <a:cubicBezTo>
                    <a:pt x="571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2226675" y="3381850"/>
              <a:ext cx="369825" cy="332325"/>
            </a:xfrm>
            <a:custGeom>
              <a:avLst/>
              <a:gdLst/>
              <a:ahLst/>
              <a:cxnLst/>
              <a:rect l="l" t="t" r="r" b="b"/>
              <a:pathLst>
                <a:path w="14793" h="13293" extrusionOk="0">
                  <a:moveTo>
                    <a:pt x="13936" y="1749"/>
                  </a:moveTo>
                  <a:cubicBezTo>
                    <a:pt x="14096" y="1749"/>
                    <a:pt x="14221" y="1873"/>
                    <a:pt x="14221" y="2034"/>
                  </a:cubicBezTo>
                  <a:cubicBezTo>
                    <a:pt x="14221" y="2195"/>
                    <a:pt x="14096" y="2320"/>
                    <a:pt x="13936" y="2320"/>
                  </a:cubicBezTo>
                  <a:lnTo>
                    <a:pt x="7370" y="2320"/>
                  </a:lnTo>
                  <a:cubicBezTo>
                    <a:pt x="7387" y="2230"/>
                    <a:pt x="7405" y="2123"/>
                    <a:pt x="7405" y="2034"/>
                  </a:cubicBezTo>
                  <a:cubicBezTo>
                    <a:pt x="7405" y="1927"/>
                    <a:pt x="7387" y="1838"/>
                    <a:pt x="7370" y="1749"/>
                  </a:cubicBezTo>
                  <a:close/>
                  <a:moveTo>
                    <a:pt x="5960" y="1160"/>
                  </a:moveTo>
                  <a:cubicBezTo>
                    <a:pt x="6424" y="1160"/>
                    <a:pt x="6834" y="1534"/>
                    <a:pt x="6834" y="2034"/>
                  </a:cubicBezTo>
                  <a:cubicBezTo>
                    <a:pt x="6834" y="2516"/>
                    <a:pt x="6424" y="2891"/>
                    <a:pt x="5960" y="2891"/>
                  </a:cubicBezTo>
                  <a:lnTo>
                    <a:pt x="4800" y="2891"/>
                  </a:lnTo>
                  <a:lnTo>
                    <a:pt x="4800" y="2320"/>
                  </a:lnTo>
                  <a:lnTo>
                    <a:pt x="5389" y="2320"/>
                  </a:lnTo>
                  <a:cubicBezTo>
                    <a:pt x="5550" y="2320"/>
                    <a:pt x="5674" y="2195"/>
                    <a:pt x="5674" y="2034"/>
                  </a:cubicBezTo>
                  <a:cubicBezTo>
                    <a:pt x="5674" y="1873"/>
                    <a:pt x="5550" y="1749"/>
                    <a:pt x="5389" y="1749"/>
                  </a:cubicBezTo>
                  <a:lnTo>
                    <a:pt x="4800" y="1749"/>
                  </a:lnTo>
                  <a:lnTo>
                    <a:pt x="4800" y="1160"/>
                  </a:lnTo>
                  <a:close/>
                  <a:moveTo>
                    <a:pt x="4229" y="1160"/>
                  </a:moveTo>
                  <a:lnTo>
                    <a:pt x="4229" y="7583"/>
                  </a:lnTo>
                  <a:cubicBezTo>
                    <a:pt x="4033" y="7547"/>
                    <a:pt x="3855" y="7512"/>
                    <a:pt x="3640" y="7512"/>
                  </a:cubicBezTo>
                  <a:lnTo>
                    <a:pt x="3640" y="5496"/>
                  </a:lnTo>
                  <a:cubicBezTo>
                    <a:pt x="3640" y="5335"/>
                    <a:pt x="3516" y="5210"/>
                    <a:pt x="3355" y="5210"/>
                  </a:cubicBezTo>
                  <a:cubicBezTo>
                    <a:pt x="3194" y="5210"/>
                    <a:pt x="3069" y="5335"/>
                    <a:pt x="3069" y="5496"/>
                  </a:cubicBezTo>
                  <a:lnTo>
                    <a:pt x="3069" y="7583"/>
                  </a:lnTo>
                  <a:cubicBezTo>
                    <a:pt x="2873" y="7637"/>
                    <a:pt x="2677" y="7726"/>
                    <a:pt x="2498" y="7833"/>
                  </a:cubicBezTo>
                  <a:lnTo>
                    <a:pt x="2498" y="1160"/>
                  </a:lnTo>
                  <a:lnTo>
                    <a:pt x="3069" y="1160"/>
                  </a:lnTo>
                  <a:lnTo>
                    <a:pt x="3069" y="3194"/>
                  </a:lnTo>
                  <a:cubicBezTo>
                    <a:pt x="3069" y="3337"/>
                    <a:pt x="3194" y="3479"/>
                    <a:pt x="3355" y="3479"/>
                  </a:cubicBezTo>
                  <a:cubicBezTo>
                    <a:pt x="3516" y="3479"/>
                    <a:pt x="3640" y="3337"/>
                    <a:pt x="3640" y="3194"/>
                  </a:cubicBezTo>
                  <a:lnTo>
                    <a:pt x="3640" y="1160"/>
                  </a:lnTo>
                  <a:close/>
                  <a:moveTo>
                    <a:pt x="3640" y="8101"/>
                  </a:moveTo>
                  <a:cubicBezTo>
                    <a:pt x="3890" y="8101"/>
                    <a:pt x="4104" y="8136"/>
                    <a:pt x="4318" y="8243"/>
                  </a:cubicBezTo>
                  <a:cubicBezTo>
                    <a:pt x="4229" y="8404"/>
                    <a:pt x="4158" y="8582"/>
                    <a:pt x="4104" y="8761"/>
                  </a:cubicBezTo>
                  <a:cubicBezTo>
                    <a:pt x="3962" y="8707"/>
                    <a:pt x="3801" y="8672"/>
                    <a:pt x="3640" y="8672"/>
                  </a:cubicBezTo>
                  <a:cubicBezTo>
                    <a:pt x="3016" y="8672"/>
                    <a:pt x="2498" y="9189"/>
                    <a:pt x="2498" y="9831"/>
                  </a:cubicBezTo>
                  <a:lnTo>
                    <a:pt x="1910" y="9831"/>
                  </a:lnTo>
                  <a:cubicBezTo>
                    <a:pt x="1910" y="8886"/>
                    <a:pt x="2695" y="8101"/>
                    <a:pt x="3640" y="8101"/>
                  </a:cubicBezTo>
                  <a:close/>
                  <a:moveTo>
                    <a:pt x="3640" y="9260"/>
                  </a:moveTo>
                  <a:cubicBezTo>
                    <a:pt x="3765" y="9260"/>
                    <a:pt x="3872" y="9296"/>
                    <a:pt x="3979" y="9350"/>
                  </a:cubicBezTo>
                  <a:cubicBezTo>
                    <a:pt x="3944" y="9510"/>
                    <a:pt x="3944" y="9671"/>
                    <a:pt x="3944" y="9831"/>
                  </a:cubicBezTo>
                  <a:lnTo>
                    <a:pt x="3069" y="9831"/>
                  </a:lnTo>
                  <a:cubicBezTo>
                    <a:pt x="3069" y="9510"/>
                    <a:pt x="3337" y="9260"/>
                    <a:pt x="3640" y="9260"/>
                  </a:cubicBezTo>
                  <a:close/>
                  <a:moveTo>
                    <a:pt x="7405" y="9260"/>
                  </a:moveTo>
                  <a:cubicBezTo>
                    <a:pt x="7726" y="9260"/>
                    <a:pt x="7976" y="9510"/>
                    <a:pt x="7976" y="9831"/>
                  </a:cubicBezTo>
                  <a:lnTo>
                    <a:pt x="6834" y="9831"/>
                  </a:lnTo>
                  <a:cubicBezTo>
                    <a:pt x="6834" y="9510"/>
                    <a:pt x="7084" y="9260"/>
                    <a:pt x="7405" y="9260"/>
                  </a:cubicBezTo>
                  <a:close/>
                  <a:moveTo>
                    <a:pt x="7405" y="8101"/>
                  </a:moveTo>
                  <a:cubicBezTo>
                    <a:pt x="8369" y="8101"/>
                    <a:pt x="9136" y="8868"/>
                    <a:pt x="9136" y="9831"/>
                  </a:cubicBezTo>
                  <a:lnTo>
                    <a:pt x="8565" y="9831"/>
                  </a:lnTo>
                  <a:cubicBezTo>
                    <a:pt x="8565" y="9189"/>
                    <a:pt x="8048" y="8672"/>
                    <a:pt x="7405" y="8672"/>
                  </a:cubicBezTo>
                  <a:cubicBezTo>
                    <a:pt x="6763" y="8672"/>
                    <a:pt x="6245" y="9189"/>
                    <a:pt x="6245" y="9831"/>
                  </a:cubicBezTo>
                  <a:lnTo>
                    <a:pt x="5674" y="9831"/>
                  </a:lnTo>
                  <a:cubicBezTo>
                    <a:pt x="5674" y="8868"/>
                    <a:pt x="6442" y="8101"/>
                    <a:pt x="7405" y="8101"/>
                  </a:cubicBezTo>
                  <a:close/>
                  <a:moveTo>
                    <a:pt x="7405" y="6941"/>
                  </a:moveTo>
                  <a:cubicBezTo>
                    <a:pt x="9011" y="6941"/>
                    <a:pt x="10296" y="8243"/>
                    <a:pt x="10296" y="9831"/>
                  </a:cubicBezTo>
                  <a:lnTo>
                    <a:pt x="9707" y="9831"/>
                  </a:lnTo>
                  <a:cubicBezTo>
                    <a:pt x="9707" y="8564"/>
                    <a:pt x="8672" y="7512"/>
                    <a:pt x="7405" y="7512"/>
                  </a:cubicBezTo>
                  <a:cubicBezTo>
                    <a:pt x="6138" y="7512"/>
                    <a:pt x="5086" y="8564"/>
                    <a:pt x="5086" y="9831"/>
                  </a:cubicBezTo>
                  <a:lnTo>
                    <a:pt x="4515" y="9831"/>
                  </a:lnTo>
                  <a:cubicBezTo>
                    <a:pt x="4515" y="8243"/>
                    <a:pt x="5799" y="6941"/>
                    <a:pt x="7405" y="6941"/>
                  </a:cubicBezTo>
                  <a:close/>
                  <a:moveTo>
                    <a:pt x="11152" y="9260"/>
                  </a:moveTo>
                  <a:cubicBezTo>
                    <a:pt x="11473" y="9260"/>
                    <a:pt x="11741" y="9510"/>
                    <a:pt x="11741" y="9831"/>
                  </a:cubicBezTo>
                  <a:lnTo>
                    <a:pt x="10867" y="9831"/>
                  </a:lnTo>
                  <a:cubicBezTo>
                    <a:pt x="10867" y="9671"/>
                    <a:pt x="10867" y="9510"/>
                    <a:pt x="10831" y="9350"/>
                  </a:cubicBezTo>
                  <a:cubicBezTo>
                    <a:pt x="10938" y="9296"/>
                    <a:pt x="11045" y="9260"/>
                    <a:pt x="11152" y="9260"/>
                  </a:cubicBezTo>
                  <a:close/>
                  <a:moveTo>
                    <a:pt x="11152" y="8101"/>
                  </a:moveTo>
                  <a:cubicBezTo>
                    <a:pt x="12116" y="8101"/>
                    <a:pt x="12901" y="8868"/>
                    <a:pt x="12901" y="9831"/>
                  </a:cubicBezTo>
                  <a:lnTo>
                    <a:pt x="12312" y="9831"/>
                  </a:lnTo>
                  <a:cubicBezTo>
                    <a:pt x="12312" y="9189"/>
                    <a:pt x="11795" y="8672"/>
                    <a:pt x="11152" y="8672"/>
                  </a:cubicBezTo>
                  <a:cubicBezTo>
                    <a:pt x="11009" y="8672"/>
                    <a:pt x="10849" y="8707"/>
                    <a:pt x="10706" y="8761"/>
                  </a:cubicBezTo>
                  <a:cubicBezTo>
                    <a:pt x="10653" y="8582"/>
                    <a:pt x="10563" y="8404"/>
                    <a:pt x="10474" y="8243"/>
                  </a:cubicBezTo>
                  <a:cubicBezTo>
                    <a:pt x="10688" y="8136"/>
                    <a:pt x="10920" y="8101"/>
                    <a:pt x="11152" y="8101"/>
                  </a:cubicBezTo>
                  <a:close/>
                  <a:moveTo>
                    <a:pt x="14185" y="10402"/>
                  </a:moveTo>
                  <a:cubicBezTo>
                    <a:pt x="14061" y="11062"/>
                    <a:pt x="13472" y="11562"/>
                    <a:pt x="12776" y="11562"/>
                  </a:cubicBezTo>
                  <a:lnTo>
                    <a:pt x="2035" y="11562"/>
                  </a:lnTo>
                  <a:cubicBezTo>
                    <a:pt x="1339" y="11562"/>
                    <a:pt x="750" y="11062"/>
                    <a:pt x="607" y="10402"/>
                  </a:cubicBezTo>
                  <a:close/>
                  <a:moveTo>
                    <a:pt x="11919" y="12133"/>
                  </a:moveTo>
                  <a:lnTo>
                    <a:pt x="11919" y="12436"/>
                  </a:lnTo>
                  <a:cubicBezTo>
                    <a:pt x="11919" y="12597"/>
                    <a:pt x="11777" y="12722"/>
                    <a:pt x="11616" y="12722"/>
                  </a:cubicBezTo>
                  <a:lnTo>
                    <a:pt x="3194" y="12722"/>
                  </a:lnTo>
                  <a:cubicBezTo>
                    <a:pt x="3034" y="12722"/>
                    <a:pt x="2891" y="12597"/>
                    <a:pt x="2891" y="12436"/>
                  </a:cubicBezTo>
                  <a:lnTo>
                    <a:pt x="2891" y="12133"/>
                  </a:lnTo>
                  <a:close/>
                  <a:moveTo>
                    <a:pt x="2213" y="0"/>
                  </a:moveTo>
                  <a:cubicBezTo>
                    <a:pt x="2052" y="0"/>
                    <a:pt x="1910" y="143"/>
                    <a:pt x="1910" y="303"/>
                  </a:cubicBezTo>
                  <a:lnTo>
                    <a:pt x="1910" y="589"/>
                  </a:lnTo>
                  <a:lnTo>
                    <a:pt x="1339" y="589"/>
                  </a:lnTo>
                  <a:cubicBezTo>
                    <a:pt x="1178" y="589"/>
                    <a:pt x="1053" y="714"/>
                    <a:pt x="1053" y="874"/>
                  </a:cubicBezTo>
                  <a:cubicBezTo>
                    <a:pt x="1053" y="1035"/>
                    <a:pt x="1178" y="1160"/>
                    <a:pt x="1339" y="1160"/>
                  </a:cubicBezTo>
                  <a:lnTo>
                    <a:pt x="1910" y="1160"/>
                  </a:lnTo>
                  <a:lnTo>
                    <a:pt x="1910" y="1749"/>
                  </a:lnTo>
                  <a:lnTo>
                    <a:pt x="1339" y="1749"/>
                  </a:lnTo>
                  <a:cubicBezTo>
                    <a:pt x="1178" y="1749"/>
                    <a:pt x="1053" y="1873"/>
                    <a:pt x="1053" y="2034"/>
                  </a:cubicBezTo>
                  <a:cubicBezTo>
                    <a:pt x="1053" y="2195"/>
                    <a:pt x="1178" y="2320"/>
                    <a:pt x="1339" y="2320"/>
                  </a:cubicBezTo>
                  <a:lnTo>
                    <a:pt x="1910" y="2320"/>
                  </a:lnTo>
                  <a:lnTo>
                    <a:pt x="1910" y="2891"/>
                  </a:lnTo>
                  <a:lnTo>
                    <a:pt x="1339" y="2891"/>
                  </a:lnTo>
                  <a:cubicBezTo>
                    <a:pt x="1178" y="2891"/>
                    <a:pt x="1053" y="3033"/>
                    <a:pt x="1053" y="3194"/>
                  </a:cubicBezTo>
                  <a:cubicBezTo>
                    <a:pt x="1053" y="3337"/>
                    <a:pt x="1178" y="3479"/>
                    <a:pt x="1339" y="3479"/>
                  </a:cubicBezTo>
                  <a:lnTo>
                    <a:pt x="1910" y="3479"/>
                  </a:lnTo>
                  <a:lnTo>
                    <a:pt x="1910" y="8297"/>
                  </a:lnTo>
                  <a:cubicBezTo>
                    <a:pt x="1535" y="8725"/>
                    <a:pt x="1339" y="9260"/>
                    <a:pt x="1339" y="9831"/>
                  </a:cubicBezTo>
                  <a:lnTo>
                    <a:pt x="304" y="9831"/>
                  </a:lnTo>
                  <a:cubicBezTo>
                    <a:pt x="143" y="9831"/>
                    <a:pt x="1" y="9956"/>
                    <a:pt x="1" y="10117"/>
                  </a:cubicBezTo>
                  <a:cubicBezTo>
                    <a:pt x="1" y="11241"/>
                    <a:pt x="911" y="12133"/>
                    <a:pt x="2035" y="12133"/>
                  </a:cubicBezTo>
                  <a:lnTo>
                    <a:pt x="2320" y="12133"/>
                  </a:lnTo>
                  <a:lnTo>
                    <a:pt x="2320" y="12436"/>
                  </a:lnTo>
                  <a:cubicBezTo>
                    <a:pt x="2320" y="12900"/>
                    <a:pt x="2713" y="13293"/>
                    <a:pt x="3194" y="13293"/>
                  </a:cubicBezTo>
                  <a:lnTo>
                    <a:pt x="11616" y="13293"/>
                  </a:lnTo>
                  <a:cubicBezTo>
                    <a:pt x="12098" y="13293"/>
                    <a:pt x="12490" y="12900"/>
                    <a:pt x="12490" y="12436"/>
                  </a:cubicBezTo>
                  <a:lnTo>
                    <a:pt x="12490" y="12133"/>
                  </a:lnTo>
                  <a:lnTo>
                    <a:pt x="12776" y="12133"/>
                  </a:lnTo>
                  <a:cubicBezTo>
                    <a:pt x="13900" y="12133"/>
                    <a:pt x="14792" y="11241"/>
                    <a:pt x="14792" y="10117"/>
                  </a:cubicBezTo>
                  <a:cubicBezTo>
                    <a:pt x="14792" y="9956"/>
                    <a:pt x="14667" y="9831"/>
                    <a:pt x="14507" y="9831"/>
                  </a:cubicBezTo>
                  <a:lnTo>
                    <a:pt x="13472" y="9831"/>
                  </a:lnTo>
                  <a:cubicBezTo>
                    <a:pt x="13472" y="8564"/>
                    <a:pt x="12437" y="7512"/>
                    <a:pt x="11152" y="7512"/>
                  </a:cubicBezTo>
                  <a:cubicBezTo>
                    <a:pt x="10813" y="7512"/>
                    <a:pt x="10474" y="7601"/>
                    <a:pt x="10171" y="7744"/>
                  </a:cubicBezTo>
                  <a:cubicBezTo>
                    <a:pt x="9511" y="6869"/>
                    <a:pt x="8494" y="6370"/>
                    <a:pt x="7405" y="6370"/>
                  </a:cubicBezTo>
                  <a:cubicBezTo>
                    <a:pt x="6388" y="6370"/>
                    <a:pt x="5460" y="6798"/>
                    <a:pt x="4800" y="7547"/>
                  </a:cubicBezTo>
                  <a:lnTo>
                    <a:pt x="4800" y="3479"/>
                  </a:lnTo>
                  <a:lnTo>
                    <a:pt x="5960" y="3479"/>
                  </a:lnTo>
                  <a:cubicBezTo>
                    <a:pt x="6424" y="3479"/>
                    <a:pt x="6852" y="3265"/>
                    <a:pt x="7120" y="2891"/>
                  </a:cubicBezTo>
                  <a:lnTo>
                    <a:pt x="13936" y="2891"/>
                  </a:lnTo>
                  <a:cubicBezTo>
                    <a:pt x="14417" y="2891"/>
                    <a:pt x="14792" y="2516"/>
                    <a:pt x="14792" y="2034"/>
                  </a:cubicBezTo>
                  <a:cubicBezTo>
                    <a:pt x="14792" y="1552"/>
                    <a:pt x="14417" y="1160"/>
                    <a:pt x="13936" y="1160"/>
                  </a:cubicBezTo>
                  <a:lnTo>
                    <a:pt x="7120" y="1160"/>
                  </a:lnTo>
                  <a:cubicBezTo>
                    <a:pt x="6852" y="803"/>
                    <a:pt x="6424" y="589"/>
                    <a:pt x="5960" y="589"/>
                  </a:cubicBezTo>
                  <a:lnTo>
                    <a:pt x="4800" y="589"/>
                  </a:lnTo>
                  <a:lnTo>
                    <a:pt x="4800" y="303"/>
                  </a:lnTo>
                  <a:cubicBezTo>
                    <a:pt x="4800" y="143"/>
                    <a:pt x="4675" y="0"/>
                    <a:pt x="4515" y="0"/>
                  </a:cubicBezTo>
                  <a:cubicBezTo>
                    <a:pt x="4354" y="0"/>
                    <a:pt x="4229" y="143"/>
                    <a:pt x="4229" y="303"/>
                  </a:cubicBezTo>
                  <a:lnTo>
                    <a:pt x="4229" y="589"/>
                  </a:lnTo>
                  <a:lnTo>
                    <a:pt x="3640" y="589"/>
                  </a:lnTo>
                  <a:lnTo>
                    <a:pt x="3640" y="303"/>
                  </a:lnTo>
                  <a:cubicBezTo>
                    <a:pt x="3640" y="143"/>
                    <a:pt x="3516" y="0"/>
                    <a:pt x="3355" y="0"/>
                  </a:cubicBezTo>
                  <a:cubicBezTo>
                    <a:pt x="3194" y="0"/>
                    <a:pt x="3069" y="143"/>
                    <a:pt x="3069" y="303"/>
                  </a:cubicBezTo>
                  <a:lnTo>
                    <a:pt x="3069" y="589"/>
                  </a:lnTo>
                  <a:lnTo>
                    <a:pt x="2498" y="589"/>
                  </a:lnTo>
                  <a:lnTo>
                    <a:pt x="2498" y="303"/>
                  </a:lnTo>
                  <a:cubicBezTo>
                    <a:pt x="2498" y="143"/>
                    <a:pt x="2356" y="0"/>
                    <a:pt x="2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l="39459" t="-23100" r="34027" b="23099"/>
          <a:stretch/>
        </p:blipFill>
        <p:spPr>
          <a:xfrm rot="5400000" flipH="1">
            <a:off x="2571900" y="-708600"/>
            <a:ext cx="3270000" cy="84342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76ABD2-AD92-EF1B-C60E-C0007481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90" y="1025310"/>
            <a:ext cx="6541822" cy="2186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59"/>
          <p:cNvPicPr preferRelativeResize="0"/>
          <p:nvPr/>
        </p:nvPicPr>
        <p:blipFill rotWithShape="1">
          <a:blip r:embed="rId3">
            <a:alphaModFix/>
          </a:blip>
          <a:srcRect l="3178" t="51580" r="29770" b="34159"/>
          <a:stretch/>
        </p:blipFill>
        <p:spPr>
          <a:xfrm>
            <a:off x="150" y="0"/>
            <a:ext cx="9144000" cy="13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59"/>
          <p:cNvSpPr/>
          <p:nvPr/>
        </p:nvSpPr>
        <p:spPr>
          <a:xfrm>
            <a:off x="3962250" y="1607983"/>
            <a:ext cx="1219200" cy="12192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4" name="Google Shape;854;p59"/>
          <p:cNvCxnSpPr/>
          <p:nvPr/>
        </p:nvCxnSpPr>
        <p:spPr>
          <a:xfrm flipH="1">
            <a:off x="1276200" y="-96250"/>
            <a:ext cx="1402800" cy="140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59"/>
          <p:cNvSpPr txBox="1">
            <a:spLocks noGrp="1"/>
          </p:cNvSpPr>
          <p:nvPr>
            <p:ph type="title"/>
          </p:nvPr>
        </p:nvSpPr>
        <p:spPr>
          <a:xfrm>
            <a:off x="2527979" y="2807523"/>
            <a:ext cx="4237094" cy="10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Apps</a:t>
            </a:r>
            <a:endParaRPr dirty="0"/>
          </a:p>
        </p:txBody>
      </p:sp>
      <p:sp>
        <p:nvSpPr>
          <p:cNvPr id="856" name="Google Shape;856;p59"/>
          <p:cNvSpPr txBox="1">
            <a:spLocks noGrp="1"/>
          </p:cNvSpPr>
          <p:nvPr>
            <p:ph type="title" idx="2"/>
          </p:nvPr>
        </p:nvSpPr>
        <p:spPr>
          <a:xfrm>
            <a:off x="4086975" y="1796683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858" name="Google Shape;858;p59"/>
          <p:cNvCxnSpPr/>
          <p:nvPr/>
        </p:nvCxnSpPr>
        <p:spPr>
          <a:xfrm>
            <a:off x="2881675" y="3875433"/>
            <a:ext cx="34011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1"/>
          <p:cNvPicPr preferRelativeResize="0"/>
          <p:nvPr/>
        </p:nvPicPr>
        <p:blipFill rotWithShape="1">
          <a:blip r:embed="rId3">
            <a:alphaModFix/>
          </a:blip>
          <a:srcRect l="10433" t="22130" r="76316" b="22627"/>
          <a:stretch/>
        </p:blipFill>
        <p:spPr>
          <a:xfrm>
            <a:off x="635306" y="1754197"/>
            <a:ext cx="1413000" cy="13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1"/>
          <p:cNvPicPr preferRelativeResize="0"/>
          <p:nvPr/>
        </p:nvPicPr>
        <p:blipFill rotWithShape="1">
          <a:blip r:embed="rId3">
            <a:alphaModFix/>
          </a:blip>
          <a:srcRect l="39252" t="20251" r="47497" b="24505"/>
          <a:stretch/>
        </p:blipFill>
        <p:spPr>
          <a:xfrm>
            <a:off x="3739094" y="1754197"/>
            <a:ext cx="1413000" cy="13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1"/>
          <p:cNvPicPr preferRelativeResize="0"/>
          <p:nvPr/>
        </p:nvPicPr>
        <p:blipFill rotWithShape="1">
          <a:blip r:embed="rId3">
            <a:alphaModFix/>
          </a:blip>
          <a:srcRect l="53789" t="22130" r="32960" b="22627"/>
          <a:stretch/>
        </p:blipFill>
        <p:spPr>
          <a:xfrm>
            <a:off x="5291019" y="1754197"/>
            <a:ext cx="1413000" cy="13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1"/>
          <p:cNvPicPr preferRelativeResize="0"/>
          <p:nvPr/>
        </p:nvPicPr>
        <p:blipFill rotWithShape="1">
          <a:blip r:embed="rId3">
            <a:alphaModFix/>
          </a:blip>
          <a:srcRect l="66225" t="20251" r="20524" b="24505"/>
          <a:stretch/>
        </p:blipFill>
        <p:spPr>
          <a:xfrm>
            <a:off x="6842919" y="1754197"/>
            <a:ext cx="1413000" cy="13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 l="25221" t="22130" r="61528" b="22627"/>
          <a:stretch/>
        </p:blipFill>
        <p:spPr>
          <a:xfrm>
            <a:off x="2187206" y="1754197"/>
            <a:ext cx="1413000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/>
          <p:nvPr/>
        </p:nvSpPr>
        <p:spPr>
          <a:xfrm>
            <a:off x="528318" y="3037012"/>
            <a:ext cx="1654419" cy="36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MyFitnessPal</a:t>
            </a:r>
          </a:p>
        </p:txBody>
      </p:sp>
      <p:grpSp>
        <p:nvGrpSpPr>
          <p:cNvPr id="562" name="Google Shape;562;p51"/>
          <p:cNvGrpSpPr/>
          <p:nvPr/>
        </p:nvGrpSpPr>
        <p:grpSpPr>
          <a:xfrm>
            <a:off x="1007457" y="997847"/>
            <a:ext cx="6876313" cy="2888400"/>
            <a:chOff x="1133838" y="1488500"/>
            <a:chExt cx="6876313" cy="2888400"/>
          </a:xfrm>
        </p:grpSpPr>
        <p:sp>
          <p:nvSpPr>
            <p:cNvPr id="563" name="Google Shape;563;p51"/>
            <p:cNvSpPr/>
            <p:nvPr/>
          </p:nvSpPr>
          <p:spPr>
            <a:xfrm>
              <a:off x="2685738" y="3708200"/>
              <a:ext cx="668700" cy="668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2</a:t>
              </a:r>
              <a:endParaRPr/>
            </a:p>
          </p:txBody>
        </p:sp>
        <p:cxnSp>
          <p:nvCxnSpPr>
            <p:cNvPr id="564" name="Google Shape;564;p51"/>
            <p:cNvCxnSpPr>
              <a:stCxn id="563" idx="0"/>
            </p:cNvCxnSpPr>
            <p:nvPr/>
          </p:nvCxnSpPr>
          <p:spPr>
            <a:xfrm rot="10800000">
              <a:off x="3020088" y="3471800"/>
              <a:ext cx="0" cy="23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565" name="Google Shape;565;p51"/>
            <p:cNvSpPr/>
            <p:nvPr/>
          </p:nvSpPr>
          <p:spPr>
            <a:xfrm>
              <a:off x="5789538" y="3708200"/>
              <a:ext cx="668700" cy="668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4</a:t>
              </a:r>
              <a:endParaRPr/>
            </a:p>
          </p:txBody>
        </p:sp>
        <p:cxnSp>
          <p:nvCxnSpPr>
            <p:cNvPr id="566" name="Google Shape;566;p51"/>
            <p:cNvCxnSpPr>
              <a:stCxn id="565" idx="0"/>
            </p:cNvCxnSpPr>
            <p:nvPr/>
          </p:nvCxnSpPr>
          <p:spPr>
            <a:xfrm rot="10800000">
              <a:off x="6123888" y="3471800"/>
              <a:ext cx="0" cy="23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567" name="Google Shape;567;p51"/>
            <p:cNvSpPr/>
            <p:nvPr/>
          </p:nvSpPr>
          <p:spPr>
            <a:xfrm flipH="1">
              <a:off x="1133838" y="1488500"/>
              <a:ext cx="668700" cy="668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1</a:t>
              </a:r>
              <a:endParaRPr sz="2500"/>
            </a:p>
          </p:txBody>
        </p:sp>
        <p:cxnSp>
          <p:nvCxnSpPr>
            <p:cNvPr id="568" name="Google Shape;568;p51"/>
            <p:cNvCxnSpPr>
              <a:stCxn id="567" idx="4"/>
            </p:cNvCxnSpPr>
            <p:nvPr/>
          </p:nvCxnSpPr>
          <p:spPr>
            <a:xfrm>
              <a:off x="1468188" y="2157200"/>
              <a:ext cx="0" cy="23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569" name="Google Shape;569;p51"/>
            <p:cNvSpPr/>
            <p:nvPr/>
          </p:nvSpPr>
          <p:spPr>
            <a:xfrm flipH="1">
              <a:off x="4237650" y="1488500"/>
              <a:ext cx="668700" cy="668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3</a:t>
              </a:r>
              <a:endParaRPr sz="2500"/>
            </a:p>
          </p:txBody>
        </p:sp>
        <p:cxnSp>
          <p:nvCxnSpPr>
            <p:cNvPr id="570" name="Google Shape;570;p51"/>
            <p:cNvCxnSpPr>
              <a:stCxn id="569" idx="4"/>
            </p:cNvCxnSpPr>
            <p:nvPr/>
          </p:nvCxnSpPr>
          <p:spPr>
            <a:xfrm>
              <a:off x="4572000" y="2157200"/>
              <a:ext cx="0" cy="23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571" name="Google Shape;571;p51"/>
            <p:cNvSpPr/>
            <p:nvPr/>
          </p:nvSpPr>
          <p:spPr>
            <a:xfrm flipH="1">
              <a:off x="7341450" y="1488500"/>
              <a:ext cx="668700" cy="668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5</a:t>
              </a:r>
              <a:endParaRPr sz="2500"/>
            </a:p>
          </p:txBody>
        </p:sp>
        <p:cxnSp>
          <p:nvCxnSpPr>
            <p:cNvPr id="572" name="Google Shape;572;p51"/>
            <p:cNvCxnSpPr>
              <a:stCxn id="571" idx="4"/>
            </p:cNvCxnSpPr>
            <p:nvPr/>
          </p:nvCxnSpPr>
          <p:spPr>
            <a:xfrm>
              <a:off x="7675800" y="2157200"/>
              <a:ext cx="0" cy="23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73" name="Google Shape;573;p51"/>
            <p:cNvCxnSpPr/>
            <p:nvPr/>
          </p:nvCxnSpPr>
          <p:spPr>
            <a:xfrm>
              <a:off x="2174687" y="2904625"/>
              <a:ext cx="450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51"/>
            <p:cNvCxnSpPr/>
            <p:nvPr/>
          </p:nvCxnSpPr>
          <p:spPr>
            <a:xfrm>
              <a:off x="3570600" y="2904625"/>
              <a:ext cx="450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51"/>
            <p:cNvCxnSpPr/>
            <p:nvPr/>
          </p:nvCxnSpPr>
          <p:spPr>
            <a:xfrm>
              <a:off x="5122487" y="2904625"/>
              <a:ext cx="450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51"/>
            <p:cNvCxnSpPr/>
            <p:nvPr/>
          </p:nvCxnSpPr>
          <p:spPr>
            <a:xfrm>
              <a:off x="6674362" y="2904625"/>
              <a:ext cx="450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577" name="Google Shape;577;p51"/>
          <p:cNvSpPr txBox="1"/>
          <p:nvPr/>
        </p:nvSpPr>
        <p:spPr>
          <a:xfrm>
            <a:off x="2182687" y="1545577"/>
            <a:ext cx="1413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Freshly</a:t>
            </a:r>
          </a:p>
        </p:txBody>
      </p:sp>
      <p:sp>
        <p:nvSpPr>
          <p:cNvPr id="579" name="Google Shape;579;p51"/>
          <p:cNvSpPr txBox="1"/>
          <p:nvPr/>
        </p:nvSpPr>
        <p:spPr>
          <a:xfrm>
            <a:off x="3739094" y="3073747"/>
            <a:ext cx="1413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Sprig</a:t>
            </a:r>
          </a:p>
        </p:txBody>
      </p:sp>
      <p:sp>
        <p:nvSpPr>
          <p:cNvPr id="581" name="Google Shape;581;p51"/>
          <p:cNvSpPr txBox="1"/>
          <p:nvPr/>
        </p:nvSpPr>
        <p:spPr>
          <a:xfrm>
            <a:off x="5360431" y="1541747"/>
            <a:ext cx="1413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Grubhub</a:t>
            </a:r>
          </a:p>
        </p:txBody>
      </p:sp>
      <p:sp>
        <p:nvSpPr>
          <p:cNvPr id="583" name="Google Shape;583;p51"/>
          <p:cNvSpPr txBox="1"/>
          <p:nvPr/>
        </p:nvSpPr>
        <p:spPr>
          <a:xfrm>
            <a:off x="6842919" y="3073747"/>
            <a:ext cx="14130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HealthyOut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xfrm>
            <a:off x="720000" y="1909588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Freshly</a:t>
            </a:r>
            <a:endParaRPr lang="en-US"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1"/>
          </p:nvPr>
        </p:nvSpPr>
        <p:spPr>
          <a:xfrm>
            <a:off x="591189" y="2285362"/>
            <a:ext cx="2903400" cy="6871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users reported issues in the checkout process, as it is confusing.</a:t>
            </a:r>
            <a:endParaRPr dirty="0"/>
          </a:p>
        </p:txBody>
      </p:sp>
      <p:sp>
        <p:nvSpPr>
          <p:cNvPr id="338" name="Google Shape;338;p46"/>
          <p:cNvSpPr txBox="1">
            <a:spLocks noGrp="1"/>
          </p:cNvSpPr>
          <p:nvPr>
            <p:ph type="title" idx="2"/>
          </p:nvPr>
        </p:nvSpPr>
        <p:spPr>
          <a:xfrm>
            <a:off x="4373301" y="1842748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Grubhub</a:t>
            </a:r>
            <a:endParaRPr dirty="0"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3"/>
          </p:nvPr>
        </p:nvSpPr>
        <p:spPr>
          <a:xfrm>
            <a:off x="4143903" y="2166206"/>
            <a:ext cx="3350498" cy="9254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ome users reported that the app is slow and laggy, others with the search functions that return irrelvant results.</a:t>
            </a:r>
            <a:endParaRPr dirty="0"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 idx="4"/>
          </p:nvPr>
        </p:nvSpPr>
        <p:spPr>
          <a:xfrm>
            <a:off x="2332826" y="3631447"/>
            <a:ext cx="2903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Sprig</a:t>
            </a:r>
            <a:endParaRPr dirty="0"/>
          </a:p>
        </p:txBody>
      </p:sp>
      <p:sp>
        <p:nvSpPr>
          <p:cNvPr id="341" name="Google Shape;341;p46"/>
          <p:cNvSpPr txBox="1">
            <a:spLocks noGrp="1"/>
          </p:cNvSpPr>
          <p:nvPr>
            <p:ph type="subTitle" idx="5"/>
          </p:nvPr>
        </p:nvSpPr>
        <p:spPr>
          <a:xfrm>
            <a:off x="1646566" y="4028487"/>
            <a:ext cx="4394619" cy="9910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users reported issues with the app users' interface , difficult and confusing to navigate.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Overwhelming the menu has a lot of options to choose from.</a:t>
            </a:r>
            <a:endParaRPr dirty="0"/>
          </a:p>
        </p:txBody>
      </p:sp>
      <p:sp>
        <p:nvSpPr>
          <p:cNvPr id="344" name="Google Shape;344;p46"/>
          <p:cNvSpPr txBox="1">
            <a:spLocks noGrp="1"/>
          </p:cNvSpPr>
          <p:nvPr>
            <p:ph type="title" idx="8"/>
          </p:nvPr>
        </p:nvSpPr>
        <p:spPr>
          <a:xfrm>
            <a:off x="303687" y="361229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/>
              <a:t>Applications UI/UX Problems</a:t>
            </a:r>
            <a:endParaRPr dirty="0"/>
          </a:p>
        </p:txBody>
      </p:sp>
      <p:pic>
        <p:nvPicPr>
          <p:cNvPr id="345" name="Google Shape;345;p46"/>
          <p:cNvPicPr preferRelativeResize="0"/>
          <p:nvPr/>
        </p:nvPicPr>
        <p:blipFill rotWithShape="1">
          <a:blip r:embed="rId3">
            <a:alphaModFix/>
          </a:blip>
          <a:srcRect l="57834" r="26688"/>
          <a:stretch/>
        </p:blipFill>
        <p:spPr>
          <a:xfrm flipH="1">
            <a:off x="7720200" y="-15450"/>
            <a:ext cx="14238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6"/>
          <p:cNvCxnSpPr/>
          <p:nvPr/>
        </p:nvCxnSpPr>
        <p:spPr>
          <a:xfrm rot="10800000">
            <a:off x="7712100" y="1768200"/>
            <a:ext cx="1431900" cy="337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6"/>
          <p:cNvSpPr/>
          <p:nvPr/>
        </p:nvSpPr>
        <p:spPr>
          <a:xfrm>
            <a:off x="1885350" y="1253813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5420186" y="1154324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6"/>
          <p:cNvSpPr/>
          <p:nvPr/>
        </p:nvSpPr>
        <p:spPr>
          <a:xfrm>
            <a:off x="3397800" y="3026839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46"/>
          <p:cNvGrpSpPr/>
          <p:nvPr/>
        </p:nvGrpSpPr>
        <p:grpSpPr>
          <a:xfrm>
            <a:off x="5521636" y="1271861"/>
            <a:ext cx="369800" cy="337675"/>
            <a:chOff x="5595375" y="1666300"/>
            <a:chExt cx="369800" cy="337675"/>
          </a:xfrm>
        </p:grpSpPr>
        <p:sp>
          <p:nvSpPr>
            <p:cNvPr id="352" name="Google Shape;352;p46"/>
            <p:cNvSpPr/>
            <p:nvPr/>
          </p:nvSpPr>
          <p:spPr>
            <a:xfrm>
              <a:off x="5595375" y="1666300"/>
              <a:ext cx="369800" cy="337675"/>
            </a:xfrm>
            <a:custGeom>
              <a:avLst/>
              <a:gdLst/>
              <a:ahLst/>
              <a:cxnLst/>
              <a:rect l="l" t="t" r="r" b="b"/>
              <a:pathLst>
                <a:path w="14792" h="13507" extrusionOk="0">
                  <a:moveTo>
                    <a:pt x="13321" y="575"/>
                  </a:moveTo>
                  <a:cubicBezTo>
                    <a:pt x="13513" y="575"/>
                    <a:pt x="13686" y="589"/>
                    <a:pt x="13828" y="606"/>
                  </a:cubicBezTo>
                  <a:cubicBezTo>
                    <a:pt x="13596" y="981"/>
                    <a:pt x="13115" y="1587"/>
                    <a:pt x="12437" y="1908"/>
                  </a:cubicBezTo>
                  <a:cubicBezTo>
                    <a:pt x="12151" y="2033"/>
                    <a:pt x="11848" y="2105"/>
                    <a:pt x="11509" y="2158"/>
                  </a:cubicBezTo>
                  <a:cubicBezTo>
                    <a:pt x="11223" y="2069"/>
                    <a:pt x="10938" y="2015"/>
                    <a:pt x="10652" y="1980"/>
                  </a:cubicBezTo>
                  <a:cubicBezTo>
                    <a:pt x="10902" y="1623"/>
                    <a:pt x="11330" y="1141"/>
                    <a:pt x="11937" y="856"/>
                  </a:cubicBezTo>
                  <a:cubicBezTo>
                    <a:pt x="12411" y="637"/>
                    <a:pt x="12910" y="575"/>
                    <a:pt x="13321" y="575"/>
                  </a:cubicBezTo>
                  <a:close/>
                  <a:moveTo>
                    <a:pt x="10171" y="2533"/>
                  </a:moveTo>
                  <a:cubicBezTo>
                    <a:pt x="12383" y="2533"/>
                    <a:pt x="14221" y="4317"/>
                    <a:pt x="14221" y="6583"/>
                  </a:cubicBezTo>
                  <a:cubicBezTo>
                    <a:pt x="14221" y="8814"/>
                    <a:pt x="12401" y="10616"/>
                    <a:pt x="10171" y="10616"/>
                  </a:cubicBezTo>
                  <a:cubicBezTo>
                    <a:pt x="9778" y="10616"/>
                    <a:pt x="9368" y="10562"/>
                    <a:pt x="8993" y="10437"/>
                  </a:cubicBezTo>
                  <a:cubicBezTo>
                    <a:pt x="9171" y="9938"/>
                    <a:pt x="9261" y="9420"/>
                    <a:pt x="9261" y="8885"/>
                  </a:cubicBezTo>
                  <a:cubicBezTo>
                    <a:pt x="9261" y="7029"/>
                    <a:pt x="8154" y="5441"/>
                    <a:pt x="6602" y="4710"/>
                  </a:cubicBezTo>
                  <a:cubicBezTo>
                    <a:pt x="7280" y="3389"/>
                    <a:pt x="8654" y="2551"/>
                    <a:pt x="10153" y="2533"/>
                  </a:cubicBezTo>
                  <a:close/>
                  <a:moveTo>
                    <a:pt x="13305" y="1"/>
                  </a:moveTo>
                  <a:cubicBezTo>
                    <a:pt x="12831" y="1"/>
                    <a:pt x="12255" y="75"/>
                    <a:pt x="11705" y="338"/>
                  </a:cubicBezTo>
                  <a:cubicBezTo>
                    <a:pt x="11063" y="624"/>
                    <a:pt x="10599" y="1088"/>
                    <a:pt x="10295" y="1480"/>
                  </a:cubicBezTo>
                  <a:cubicBezTo>
                    <a:pt x="10135" y="891"/>
                    <a:pt x="9885" y="445"/>
                    <a:pt x="9867" y="374"/>
                  </a:cubicBezTo>
                  <a:cubicBezTo>
                    <a:pt x="9817" y="274"/>
                    <a:pt x="9714" y="218"/>
                    <a:pt x="9608" y="218"/>
                  </a:cubicBezTo>
                  <a:cubicBezTo>
                    <a:pt x="9563" y="218"/>
                    <a:pt x="9517" y="228"/>
                    <a:pt x="9475" y="249"/>
                  </a:cubicBezTo>
                  <a:cubicBezTo>
                    <a:pt x="9332" y="320"/>
                    <a:pt x="9278" y="499"/>
                    <a:pt x="9350" y="642"/>
                  </a:cubicBezTo>
                  <a:cubicBezTo>
                    <a:pt x="9385" y="731"/>
                    <a:pt x="9671" y="1230"/>
                    <a:pt x="9814" y="1962"/>
                  </a:cubicBezTo>
                  <a:cubicBezTo>
                    <a:pt x="8208" y="2105"/>
                    <a:pt x="6780" y="3050"/>
                    <a:pt x="6049" y="4496"/>
                  </a:cubicBezTo>
                  <a:cubicBezTo>
                    <a:pt x="5603" y="4335"/>
                    <a:pt x="5121" y="4264"/>
                    <a:pt x="4639" y="4264"/>
                  </a:cubicBezTo>
                  <a:cubicBezTo>
                    <a:pt x="4265" y="4264"/>
                    <a:pt x="3890" y="4317"/>
                    <a:pt x="3533" y="4406"/>
                  </a:cubicBezTo>
                  <a:cubicBezTo>
                    <a:pt x="3372" y="4442"/>
                    <a:pt x="3283" y="4603"/>
                    <a:pt x="3319" y="4745"/>
                  </a:cubicBezTo>
                  <a:cubicBezTo>
                    <a:pt x="3349" y="4882"/>
                    <a:pt x="3471" y="4967"/>
                    <a:pt x="3594" y="4967"/>
                  </a:cubicBezTo>
                  <a:cubicBezTo>
                    <a:pt x="3615" y="4967"/>
                    <a:pt x="3637" y="4965"/>
                    <a:pt x="3658" y="4960"/>
                  </a:cubicBezTo>
                  <a:cubicBezTo>
                    <a:pt x="3979" y="4888"/>
                    <a:pt x="4300" y="4852"/>
                    <a:pt x="4639" y="4852"/>
                  </a:cubicBezTo>
                  <a:cubicBezTo>
                    <a:pt x="6816" y="4852"/>
                    <a:pt x="8672" y="6601"/>
                    <a:pt x="8672" y="8885"/>
                  </a:cubicBezTo>
                  <a:cubicBezTo>
                    <a:pt x="8672" y="11133"/>
                    <a:pt x="6870" y="12935"/>
                    <a:pt x="4639" y="12935"/>
                  </a:cubicBezTo>
                  <a:cubicBezTo>
                    <a:pt x="2409" y="12935"/>
                    <a:pt x="589" y="11115"/>
                    <a:pt x="589" y="8885"/>
                  </a:cubicBezTo>
                  <a:cubicBezTo>
                    <a:pt x="589" y="7797"/>
                    <a:pt x="1017" y="6762"/>
                    <a:pt x="1802" y="5994"/>
                  </a:cubicBezTo>
                  <a:cubicBezTo>
                    <a:pt x="1909" y="5887"/>
                    <a:pt x="1909" y="5709"/>
                    <a:pt x="1802" y="5602"/>
                  </a:cubicBezTo>
                  <a:cubicBezTo>
                    <a:pt x="1747" y="5537"/>
                    <a:pt x="1672" y="5506"/>
                    <a:pt x="1595" y="5506"/>
                  </a:cubicBezTo>
                  <a:cubicBezTo>
                    <a:pt x="1524" y="5506"/>
                    <a:pt x="1452" y="5533"/>
                    <a:pt x="1392" y="5584"/>
                  </a:cubicBezTo>
                  <a:cubicBezTo>
                    <a:pt x="500" y="6458"/>
                    <a:pt x="0" y="7636"/>
                    <a:pt x="0" y="8885"/>
                  </a:cubicBezTo>
                  <a:cubicBezTo>
                    <a:pt x="0" y="11436"/>
                    <a:pt x="2088" y="13506"/>
                    <a:pt x="4639" y="13506"/>
                  </a:cubicBezTo>
                  <a:cubicBezTo>
                    <a:pt x="6388" y="13506"/>
                    <a:pt x="7976" y="12525"/>
                    <a:pt x="8761" y="10972"/>
                  </a:cubicBezTo>
                  <a:cubicBezTo>
                    <a:pt x="9207" y="11133"/>
                    <a:pt x="9689" y="11204"/>
                    <a:pt x="10171" y="11204"/>
                  </a:cubicBezTo>
                  <a:cubicBezTo>
                    <a:pt x="12722" y="11204"/>
                    <a:pt x="14792" y="9135"/>
                    <a:pt x="14792" y="6583"/>
                  </a:cubicBezTo>
                  <a:cubicBezTo>
                    <a:pt x="14792" y="4817"/>
                    <a:pt x="13828" y="3300"/>
                    <a:pt x="12419" y="2533"/>
                  </a:cubicBezTo>
                  <a:cubicBezTo>
                    <a:pt x="12508" y="2497"/>
                    <a:pt x="12597" y="2462"/>
                    <a:pt x="12668" y="2426"/>
                  </a:cubicBezTo>
                  <a:cubicBezTo>
                    <a:pt x="13917" y="1855"/>
                    <a:pt x="14524" y="570"/>
                    <a:pt x="14542" y="517"/>
                  </a:cubicBezTo>
                  <a:cubicBezTo>
                    <a:pt x="14578" y="445"/>
                    <a:pt x="14578" y="356"/>
                    <a:pt x="14542" y="285"/>
                  </a:cubicBezTo>
                  <a:cubicBezTo>
                    <a:pt x="14506" y="196"/>
                    <a:pt x="14435" y="142"/>
                    <a:pt x="14364" y="124"/>
                  </a:cubicBezTo>
                  <a:cubicBezTo>
                    <a:pt x="14324" y="114"/>
                    <a:pt x="13892" y="1"/>
                    <a:pt x="13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5624350" y="1801875"/>
              <a:ext cx="173550" cy="173550"/>
            </a:xfrm>
            <a:custGeom>
              <a:avLst/>
              <a:gdLst/>
              <a:ahLst/>
              <a:cxnLst/>
              <a:rect l="l" t="t" r="r" b="b"/>
              <a:pathLst>
                <a:path w="6942" h="6942" extrusionOk="0">
                  <a:moveTo>
                    <a:pt x="3177" y="589"/>
                  </a:moveTo>
                  <a:lnTo>
                    <a:pt x="3177" y="2641"/>
                  </a:lnTo>
                  <a:cubicBezTo>
                    <a:pt x="3159" y="2659"/>
                    <a:pt x="3123" y="2677"/>
                    <a:pt x="3106" y="2677"/>
                  </a:cubicBezTo>
                  <a:lnTo>
                    <a:pt x="1643" y="1232"/>
                  </a:lnTo>
                  <a:cubicBezTo>
                    <a:pt x="2089" y="875"/>
                    <a:pt x="2624" y="643"/>
                    <a:pt x="3177" y="589"/>
                  </a:cubicBezTo>
                  <a:close/>
                  <a:moveTo>
                    <a:pt x="3766" y="589"/>
                  </a:moveTo>
                  <a:cubicBezTo>
                    <a:pt x="4319" y="643"/>
                    <a:pt x="4854" y="875"/>
                    <a:pt x="5300" y="1232"/>
                  </a:cubicBezTo>
                  <a:lnTo>
                    <a:pt x="3837" y="2677"/>
                  </a:lnTo>
                  <a:cubicBezTo>
                    <a:pt x="3819" y="2677"/>
                    <a:pt x="3784" y="2659"/>
                    <a:pt x="3766" y="2641"/>
                  </a:cubicBezTo>
                  <a:lnTo>
                    <a:pt x="3766" y="589"/>
                  </a:lnTo>
                  <a:close/>
                  <a:moveTo>
                    <a:pt x="1232" y="1642"/>
                  </a:moveTo>
                  <a:lnTo>
                    <a:pt x="2695" y="3087"/>
                  </a:lnTo>
                  <a:cubicBezTo>
                    <a:pt x="2677" y="3123"/>
                    <a:pt x="2660" y="3141"/>
                    <a:pt x="2660" y="3176"/>
                  </a:cubicBezTo>
                  <a:lnTo>
                    <a:pt x="590" y="3176"/>
                  </a:lnTo>
                  <a:cubicBezTo>
                    <a:pt x="661" y="2605"/>
                    <a:pt x="875" y="2088"/>
                    <a:pt x="1232" y="1642"/>
                  </a:cubicBezTo>
                  <a:close/>
                  <a:moveTo>
                    <a:pt x="5711" y="1642"/>
                  </a:moveTo>
                  <a:cubicBezTo>
                    <a:pt x="6067" y="2088"/>
                    <a:pt x="6299" y="2605"/>
                    <a:pt x="6353" y="3176"/>
                  </a:cubicBezTo>
                  <a:lnTo>
                    <a:pt x="4283" y="3176"/>
                  </a:lnTo>
                  <a:cubicBezTo>
                    <a:pt x="4283" y="3141"/>
                    <a:pt x="4265" y="3123"/>
                    <a:pt x="4248" y="3087"/>
                  </a:cubicBezTo>
                  <a:lnTo>
                    <a:pt x="5711" y="1642"/>
                  </a:lnTo>
                  <a:close/>
                  <a:moveTo>
                    <a:pt x="3480" y="3176"/>
                  </a:moveTo>
                  <a:cubicBezTo>
                    <a:pt x="3623" y="3176"/>
                    <a:pt x="3766" y="3301"/>
                    <a:pt x="3766" y="3462"/>
                  </a:cubicBezTo>
                  <a:cubicBezTo>
                    <a:pt x="3766" y="3622"/>
                    <a:pt x="3623" y="3747"/>
                    <a:pt x="3480" y="3747"/>
                  </a:cubicBezTo>
                  <a:cubicBezTo>
                    <a:pt x="3320" y="3747"/>
                    <a:pt x="3177" y="3622"/>
                    <a:pt x="3177" y="3462"/>
                  </a:cubicBezTo>
                  <a:cubicBezTo>
                    <a:pt x="3177" y="3301"/>
                    <a:pt x="3320" y="3176"/>
                    <a:pt x="3480" y="3176"/>
                  </a:cubicBezTo>
                  <a:close/>
                  <a:moveTo>
                    <a:pt x="2660" y="3747"/>
                  </a:moveTo>
                  <a:cubicBezTo>
                    <a:pt x="2660" y="3783"/>
                    <a:pt x="2677" y="3819"/>
                    <a:pt x="2695" y="3837"/>
                  </a:cubicBezTo>
                  <a:lnTo>
                    <a:pt x="1232" y="5300"/>
                  </a:lnTo>
                  <a:cubicBezTo>
                    <a:pt x="875" y="4854"/>
                    <a:pt x="661" y="4318"/>
                    <a:pt x="590" y="3747"/>
                  </a:cubicBezTo>
                  <a:close/>
                  <a:moveTo>
                    <a:pt x="6353" y="3747"/>
                  </a:moveTo>
                  <a:cubicBezTo>
                    <a:pt x="6299" y="4318"/>
                    <a:pt x="6067" y="4854"/>
                    <a:pt x="5711" y="5300"/>
                  </a:cubicBezTo>
                  <a:lnTo>
                    <a:pt x="4248" y="3837"/>
                  </a:lnTo>
                  <a:cubicBezTo>
                    <a:pt x="4265" y="3819"/>
                    <a:pt x="4283" y="3783"/>
                    <a:pt x="4283" y="3747"/>
                  </a:cubicBezTo>
                  <a:close/>
                  <a:moveTo>
                    <a:pt x="3106" y="4247"/>
                  </a:moveTo>
                  <a:cubicBezTo>
                    <a:pt x="3123" y="4265"/>
                    <a:pt x="3159" y="4265"/>
                    <a:pt x="3177" y="4283"/>
                  </a:cubicBezTo>
                  <a:lnTo>
                    <a:pt x="3177" y="6335"/>
                  </a:lnTo>
                  <a:cubicBezTo>
                    <a:pt x="2624" y="6281"/>
                    <a:pt x="2089" y="6067"/>
                    <a:pt x="1643" y="5710"/>
                  </a:cubicBezTo>
                  <a:lnTo>
                    <a:pt x="3106" y="4247"/>
                  </a:lnTo>
                  <a:close/>
                  <a:moveTo>
                    <a:pt x="3837" y="4247"/>
                  </a:moveTo>
                  <a:lnTo>
                    <a:pt x="5300" y="5710"/>
                  </a:lnTo>
                  <a:cubicBezTo>
                    <a:pt x="4854" y="6067"/>
                    <a:pt x="4319" y="6281"/>
                    <a:pt x="3766" y="6335"/>
                  </a:cubicBezTo>
                  <a:lnTo>
                    <a:pt x="3766" y="4283"/>
                  </a:lnTo>
                  <a:cubicBezTo>
                    <a:pt x="3784" y="4265"/>
                    <a:pt x="3819" y="4265"/>
                    <a:pt x="3837" y="4247"/>
                  </a:cubicBezTo>
                  <a:close/>
                  <a:moveTo>
                    <a:pt x="3480" y="0"/>
                  </a:moveTo>
                  <a:cubicBezTo>
                    <a:pt x="1553" y="0"/>
                    <a:pt x="1" y="1553"/>
                    <a:pt x="1" y="3462"/>
                  </a:cubicBezTo>
                  <a:cubicBezTo>
                    <a:pt x="1" y="5353"/>
                    <a:pt x="1535" y="6941"/>
                    <a:pt x="3480" y="6941"/>
                  </a:cubicBezTo>
                  <a:cubicBezTo>
                    <a:pt x="5372" y="6941"/>
                    <a:pt x="6942" y="5407"/>
                    <a:pt x="6942" y="3462"/>
                  </a:cubicBezTo>
                  <a:cubicBezTo>
                    <a:pt x="6942" y="1553"/>
                    <a:pt x="5389" y="0"/>
                    <a:pt x="3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5651125" y="17867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1"/>
                  </a:moveTo>
                  <a:cubicBezTo>
                    <a:pt x="125" y="1"/>
                    <a:pt x="1" y="126"/>
                    <a:pt x="1" y="286"/>
                  </a:cubicBezTo>
                  <a:cubicBezTo>
                    <a:pt x="1" y="447"/>
                    <a:pt x="125" y="572"/>
                    <a:pt x="286" y="572"/>
                  </a:cubicBezTo>
                  <a:cubicBezTo>
                    <a:pt x="447" y="572"/>
                    <a:pt x="589" y="447"/>
                    <a:pt x="589" y="286"/>
                  </a:cubicBezTo>
                  <a:cubicBezTo>
                    <a:pt x="589" y="126"/>
                    <a:pt x="447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46"/>
          <p:cNvGrpSpPr/>
          <p:nvPr/>
        </p:nvGrpSpPr>
        <p:grpSpPr>
          <a:xfrm rot="-2700000">
            <a:off x="1986315" y="1380482"/>
            <a:ext cx="370696" cy="369021"/>
            <a:chOff x="1073600" y="3946900"/>
            <a:chExt cx="370700" cy="369025"/>
          </a:xfrm>
        </p:grpSpPr>
        <p:sp>
          <p:nvSpPr>
            <p:cNvPr id="356" name="Google Shape;356;p46"/>
            <p:cNvSpPr/>
            <p:nvPr/>
          </p:nvSpPr>
          <p:spPr>
            <a:xfrm>
              <a:off x="1376025" y="3999075"/>
              <a:ext cx="16075" cy="14525"/>
            </a:xfrm>
            <a:custGeom>
              <a:avLst/>
              <a:gdLst/>
              <a:ahLst/>
              <a:cxnLst/>
              <a:rect l="l" t="t" r="r" b="b"/>
              <a:pathLst>
                <a:path w="643" h="581" extrusionOk="0">
                  <a:moveTo>
                    <a:pt x="324" y="1"/>
                  </a:moveTo>
                  <a:cubicBezTo>
                    <a:pt x="250" y="1"/>
                    <a:pt x="179" y="32"/>
                    <a:pt x="125" y="94"/>
                  </a:cubicBezTo>
                  <a:cubicBezTo>
                    <a:pt x="1" y="201"/>
                    <a:pt x="1" y="380"/>
                    <a:pt x="125" y="487"/>
                  </a:cubicBezTo>
                  <a:cubicBezTo>
                    <a:pt x="179" y="549"/>
                    <a:pt x="250" y="581"/>
                    <a:pt x="324" y="581"/>
                  </a:cubicBezTo>
                  <a:cubicBezTo>
                    <a:pt x="398" y="581"/>
                    <a:pt x="473" y="549"/>
                    <a:pt x="536" y="487"/>
                  </a:cubicBezTo>
                  <a:cubicBezTo>
                    <a:pt x="643" y="380"/>
                    <a:pt x="643" y="201"/>
                    <a:pt x="536" y="94"/>
                  </a:cubicBezTo>
                  <a:cubicBezTo>
                    <a:pt x="473" y="32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1073600" y="3946900"/>
              <a:ext cx="370700" cy="369025"/>
            </a:xfrm>
            <a:custGeom>
              <a:avLst/>
              <a:gdLst/>
              <a:ahLst/>
              <a:cxnLst/>
              <a:rect l="l" t="t" r="r" b="b"/>
              <a:pathLst>
                <a:path w="14828" h="14761" extrusionOk="0">
                  <a:moveTo>
                    <a:pt x="6151" y="2803"/>
                  </a:moveTo>
                  <a:cubicBezTo>
                    <a:pt x="6195" y="2803"/>
                    <a:pt x="6238" y="2804"/>
                    <a:pt x="6281" y="2806"/>
                  </a:cubicBezTo>
                  <a:cubicBezTo>
                    <a:pt x="5799" y="3323"/>
                    <a:pt x="5389" y="3966"/>
                    <a:pt x="5050" y="4733"/>
                  </a:cubicBezTo>
                  <a:lnTo>
                    <a:pt x="4300" y="3984"/>
                  </a:lnTo>
                  <a:cubicBezTo>
                    <a:pt x="4193" y="3859"/>
                    <a:pt x="4193" y="3680"/>
                    <a:pt x="4300" y="3573"/>
                  </a:cubicBezTo>
                  <a:cubicBezTo>
                    <a:pt x="4787" y="3069"/>
                    <a:pt x="5464" y="2803"/>
                    <a:pt x="6151" y="2803"/>
                  </a:cubicBezTo>
                  <a:close/>
                  <a:moveTo>
                    <a:pt x="12341" y="574"/>
                  </a:moveTo>
                  <a:cubicBezTo>
                    <a:pt x="13091" y="574"/>
                    <a:pt x="13623" y="763"/>
                    <a:pt x="13828" y="968"/>
                  </a:cubicBezTo>
                  <a:cubicBezTo>
                    <a:pt x="14042" y="1182"/>
                    <a:pt x="14239" y="1753"/>
                    <a:pt x="14221" y="2538"/>
                  </a:cubicBezTo>
                  <a:cubicBezTo>
                    <a:pt x="14185" y="3323"/>
                    <a:pt x="13971" y="4251"/>
                    <a:pt x="13596" y="5125"/>
                  </a:cubicBezTo>
                  <a:cubicBezTo>
                    <a:pt x="13372" y="5180"/>
                    <a:pt x="13143" y="5207"/>
                    <a:pt x="12912" y="5207"/>
                  </a:cubicBezTo>
                  <a:cubicBezTo>
                    <a:pt x="12316" y="5207"/>
                    <a:pt x="11710" y="5027"/>
                    <a:pt x="11170" y="4679"/>
                  </a:cubicBezTo>
                  <a:cubicBezTo>
                    <a:pt x="11127" y="4649"/>
                    <a:pt x="11078" y="4635"/>
                    <a:pt x="11029" y="4635"/>
                  </a:cubicBezTo>
                  <a:cubicBezTo>
                    <a:pt x="10933" y="4635"/>
                    <a:pt x="10836" y="4686"/>
                    <a:pt x="10777" y="4769"/>
                  </a:cubicBezTo>
                  <a:cubicBezTo>
                    <a:pt x="10688" y="4911"/>
                    <a:pt x="10724" y="5090"/>
                    <a:pt x="10866" y="5161"/>
                  </a:cubicBezTo>
                  <a:cubicBezTo>
                    <a:pt x="11474" y="5561"/>
                    <a:pt x="12168" y="5777"/>
                    <a:pt x="12877" y="5777"/>
                  </a:cubicBezTo>
                  <a:cubicBezTo>
                    <a:pt x="13021" y="5777"/>
                    <a:pt x="13166" y="5768"/>
                    <a:pt x="13311" y="5750"/>
                  </a:cubicBezTo>
                  <a:lnTo>
                    <a:pt x="13311" y="5750"/>
                  </a:lnTo>
                  <a:cubicBezTo>
                    <a:pt x="12954" y="6464"/>
                    <a:pt x="12490" y="7124"/>
                    <a:pt x="11955" y="7713"/>
                  </a:cubicBezTo>
                  <a:cubicBezTo>
                    <a:pt x="11848" y="7820"/>
                    <a:pt x="11741" y="7945"/>
                    <a:pt x="11634" y="8052"/>
                  </a:cubicBezTo>
                  <a:cubicBezTo>
                    <a:pt x="10046" y="9640"/>
                    <a:pt x="6941" y="10121"/>
                    <a:pt x="4675" y="10121"/>
                  </a:cubicBezTo>
                  <a:cubicBezTo>
                    <a:pt x="4675" y="7855"/>
                    <a:pt x="5139" y="4751"/>
                    <a:pt x="6745" y="3163"/>
                  </a:cubicBezTo>
                  <a:cubicBezTo>
                    <a:pt x="6852" y="3056"/>
                    <a:pt x="6977" y="2949"/>
                    <a:pt x="7084" y="2842"/>
                  </a:cubicBezTo>
                  <a:cubicBezTo>
                    <a:pt x="7673" y="2306"/>
                    <a:pt x="8333" y="1842"/>
                    <a:pt x="9047" y="1486"/>
                  </a:cubicBezTo>
                  <a:lnTo>
                    <a:pt x="9047" y="1486"/>
                  </a:lnTo>
                  <a:cubicBezTo>
                    <a:pt x="8975" y="2074"/>
                    <a:pt x="9064" y="2699"/>
                    <a:pt x="9296" y="3288"/>
                  </a:cubicBezTo>
                  <a:cubicBezTo>
                    <a:pt x="9338" y="3398"/>
                    <a:pt x="9444" y="3466"/>
                    <a:pt x="9564" y="3466"/>
                  </a:cubicBezTo>
                  <a:cubicBezTo>
                    <a:pt x="9599" y="3466"/>
                    <a:pt x="9635" y="3460"/>
                    <a:pt x="9671" y="3448"/>
                  </a:cubicBezTo>
                  <a:cubicBezTo>
                    <a:pt x="9814" y="3377"/>
                    <a:pt x="9885" y="3216"/>
                    <a:pt x="9832" y="3074"/>
                  </a:cubicBezTo>
                  <a:cubicBezTo>
                    <a:pt x="9582" y="2449"/>
                    <a:pt x="9528" y="1789"/>
                    <a:pt x="9671" y="1200"/>
                  </a:cubicBezTo>
                  <a:cubicBezTo>
                    <a:pt x="10545" y="825"/>
                    <a:pt x="11455" y="611"/>
                    <a:pt x="12240" y="576"/>
                  </a:cubicBezTo>
                  <a:cubicBezTo>
                    <a:pt x="12274" y="575"/>
                    <a:pt x="12308" y="574"/>
                    <a:pt x="12341" y="574"/>
                  </a:cubicBezTo>
                  <a:close/>
                  <a:moveTo>
                    <a:pt x="11991" y="8516"/>
                  </a:moveTo>
                  <a:lnTo>
                    <a:pt x="11991" y="8516"/>
                  </a:lnTo>
                  <a:cubicBezTo>
                    <a:pt x="12026" y="9247"/>
                    <a:pt x="11759" y="9979"/>
                    <a:pt x="11223" y="10496"/>
                  </a:cubicBezTo>
                  <a:cubicBezTo>
                    <a:pt x="11170" y="10559"/>
                    <a:pt x="11098" y="10590"/>
                    <a:pt x="11025" y="10590"/>
                  </a:cubicBezTo>
                  <a:cubicBezTo>
                    <a:pt x="10951" y="10590"/>
                    <a:pt x="10875" y="10559"/>
                    <a:pt x="10813" y="10496"/>
                  </a:cubicBezTo>
                  <a:lnTo>
                    <a:pt x="10064" y="9747"/>
                  </a:lnTo>
                  <a:cubicBezTo>
                    <a:pt x="10831" y="9408"/>
                    <a:pt x="11491" y="8997"/>
                    <a:pt x="11991" y="8516"/>
                  </a:cubicBezTo>
                  <a:close/>
                  <a:moveTo>
                    <a:pt x="2356" y="9836"/>
                  </a:moveTo>
                  <a:cubicBezTo>
                    <a:pt x="2944" y="9836"/>
                    <a:pt x="3515" y="10032"/>
                    <a:pt x="3961" y="10407"/>
                  </a:cubicBezTo>
                  <a:cubicBezTo>
                    <a:pt x="3515" y="10764"/>
                    <a:pt x="2944" y="10960"/>
                    <a:pt x="2356" y="10960"/>
                  </a:cubicBezTo>
                  <a:cubicBezTo>
                    <a:pt x="1767" y="10960"/>
                    <a:pt x="1214" y="10764"/>
                    <a:pt x="750" y="10407"/>
                  </a:cubicBezTo>
                  <a:cubicBezTo>
                    <a:pt x="1214" y="10032"/>
                    <a:pt x="1767" y="9836"/>
                    <a:pt x="2356" y="9836"/>
                  </a:cubicBezTo>
                  <a:close/>
                  <a:moveTo>
                    <a:pt x="4407" y="10835"/>
                  </a:moveTo>
                  <a:cubicBezTo>
                    <a:pt x="4764" y="11281"/>
                    <a:pt x="4961" y="11852"/>
                    <a:pt x="4961" y="12441"/>
                  </a:cubicBezTo>
                  <a:cubicBezTo>
                    <a:pt x="4961" y="13030"/>
                    <a:pt x="4764" y="13583"/>
                    <a:pt x="4407" y="14047"/>
                  </a:cubicBezTo>
                  <a:cubicBezTo>
                    <a:pt x="4033" y="13583"/>
                    <a:pt x="3836" y="13030"/>
                    <a:pt x="3836" y="12441"/>
                  </a:cubicBezTo>
                  <a:cubicBezTo>
                    <a:pt x="3836" y="11852"/>
                    <a:pt x="4033" y="11281"/>
                    <a:pt x="4407" y="10835"/>
                  </a:cubicBezTo>
                  <a:close/>
                  <a:moveTo>
                    <a:pt x="12411" y="1"/>
                  </a:moveTo>
                  <a:cubicBezTo>
                    <a:pt x="12348" y="1"/>
                    <a:pt x="12286" y="2"/>
                    <a:pt x="12222" y="5"/>
                  </a:cubicBezTo>
                  <a:cubicBezTo>
                    <a:pt x="10510" y="76"/>
                    <a:pt x="8458" y="879"/>
                    <a:pt x="6816" y="2306"/>
                  </a:cubicBezTo>
                  <a:cubicBezTo>
                    <a:pt x="6591" y="2257"/>
                    <a:pt x="6363" y="2232"/>
                    <a:pt x="6136" y="2232"/>
                  </a:cubicBezTo>
                  <a:cubicBezTo>
                    <a:pt x="5305" y="2232"/>
                    <a:pt x="4493" y="2560"/>
                    <a:pt x="3890" y="3163"/>
                  </a:cubicBezTo>
                  <a:cubicBezTo>
                    <a:pt x="3551" y="3502"/>
                    <a:pt x="3551" y="4055"/>
                    <a:pt x="3890" y="4376"/>
                  </a:cubicBezTo>
                  <a:lnTo>
                    <a:pt x="4836" y="5322"/>
                  </a:lnTo>
                  <a:cubicBezTo>
                    <a:pt x="4229" y="7035"/>
                    <a:pt x="4122" y="8855"/>
                    <a:pt x="4104" y="9782"/>
                  </a:cubicBezTo>
                  <a:cubicBezTo>
                    <a:pt x="3587" y="9443"/>
                    <a:pt x="2998" y="9265"/>
                    <a:pt x="2356" y="9265"/>
                  </a:cubicBezTo>
                  <a:cubicBezTo>
                    <a:pt x="1517" y="9265"/>
                    <a:pt x="714" y="9604"/>
                    <a:pt x="125" y="10193"/>
                  </a:cubicBezTo>
                  <a:cubicBezTo>
                    <a:pt x="0" y="10300"/>
                    <a:pt x="0" y="10496"/>
                    <a:pt x="125" y="10603"/>
                  </a:cubicBezTo>
                  <a:cubicBezTo>
                    <a:pt x="714" y="11210"/>
                    <a:pt x="1517" y="11531"/>
                    <a:pt x="2356" y="11531"/>
                  </a:cubicBezTo>
                  <a:cubicBezTo>
                    <a:pt x="2748" y="11531"/>
                    <a:pt x="3123" y="11460"/>
                    <a:pt x="3462" y="11335"/>
                  </a:cubicBezTo>
                  <a:lnTo>
                    <a:pt x="3462" y="11335"/>
                  </a:lnTo>
                  <a:cubicBezTo>
                    <a:pt x="3337" y="11692"/>
                    <a:pt x="3265" y="12048"/>
                    <a:pt x="3265" y="12441"/>
                  </a:cubicBezTo>
                  <a:cubicBezTo>
                    <a:pt x="3265" y="13280"/>
                    <a:pt x="3604" y="14082"/>
                    <a:pt x="4193" y="14671"/>
                  </a:cubicBezTo>
                  <a:cubicBezTo>
                    <a:pt x="4247" y="14743"/>
                    <a:pt x="4318" y="14760"/>
                    <a:pt x="4407" y="14760"/>
                  </a:cubicBezTo>
                  <a:cubicBezTo>
                    <a:pt x="4479" y="14760"/>
                    <a:pt x="4550" y="14743"/>
                    <a:pt x="4604" y="14671"/>
                  </a:cubicBezTo>
                  <a:cubicBezTo>
                    <a:pt x="5192" y="14082"/>
                    <a:pt x="5532" y="13280"/>
                    <a:pt x="5532" y="12441"/>
                  </a:cubicBezTo>
                  <a:cubicBezTo>
                    <a:pt x="5532" y="11799"/>
                    <a:pt x="5353" y="11210"/>
                    <a:pt x="5014" y="10692"/>
                  </a:cubicBezTo>
                  <a:cubicBezTo>
                    <a:pt x="5942" y="10675"/>
                    <a:pt x="7762" y="10567"/>
                    <a:pt x="9475" y="9979"/>
                  </a:cubicBezTo>
                  <a:lnTo>
                    <a:pt x="10420" y="10906"/>
                  </a:lnTo>
                  <a:cubicBezTo>
                    <a:pt x="10581" y="11076"/>
                    <a:pt x="10800" y="11161"/>
                    <a:pt x="11020" y="11161"/>
                  </a:cubicBezTo>
                  <a:cubicBezTo>
                    <a:pt x="11241" y="11161"/>
                    <a:pt x="11464" y="11076"/>
                    <a:pt x="11634" y="10906"/>
                  </a:cubicBezTo>
                  <a:cubicBezTo>
                    <a:pt x="12401" y="10139"/>
                    <a:pt x="12722" y="9033"/>
                    <a:pt x="12490" y="7980"/>
                  </a:cubicBezTo>
                  <a:cubicBezTo>
                    <a:pt x="13757" y="6535"/>
                    <a:pt x="14720" y="4501"/>
                    <a:pt x="14792" y="2556"/>
                  </a:cubicBezTo>
                  <a:cubicBezTo>
                    <a:pt x="14828" y="1682"/>
                    <a:pt x="14613" y="932"/>
                    <a:pt x="14239" y="558"/>
                  </a:cubicBezTo>
                  <a:cubicBezTo>
                    <a:pt x="13891" y="210"/>
                    <a:pt x="13206" y="1"/>
                    <a:pt x="12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1319375" y="4043700"/>
              <a:ext cx="16075" cy="14625"/>
            </a:xfrm>
            <a:custGeom>
              <a:avLst/>
              <a:gdLst/>
              <a:ahLst/>
              <a:cxnLst/>
              <a:rect l="l" t="t" r="r" b="b"/>
              <a:pathLst>
                <a:path w="643" h="585" extrusionOk="0">
                  <a:moveTo>
                    <a:pt x="322" y="0"/>
                  </a:moveTo>
                  <a:cubicBezTo>
                    <a:pt x="250" y="0"/>
                    <a:pt x="179" y="31"/>
                    <a:pt x="125" y="94"/>
                  </a:cubicBezTo>
                  <a:cubicBezTo>
                    <a:pt x="1" y="201"/>
                    <a:pt x="1" y="379"/>
                    <a:pt x="125" y="504"/>
                  </a:cubicBezTo>
                  <a:cubicBezTo>
                    <a:pt x="179" y="558"/>
                    <a:pt x="250" y="584"/>
                    <a:pt x="322" y="584"/>
                  </a:cubicBezTo>
                  <a:cubicBezTo>
                    <a:pt x="393" y="584"/>
                    <a:pt x="464" y="558"/>
                    <a:pt x="518" y="504"/>
                  </a:cubicBezTo>
                  <a:cubicBezTo>
                    <a:pt x="643" y="379"/>
                    <a:pt x="643" y="201"/>
                    <a:pt x="518" y="94"/>
                  </a:cubicBezTo>
                  <a:cubicBezTo>
                    <a:pt x="464" y="31"/>
                    <a:pt x="393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46"/>
          <p:cNvGrpSpPr/>
          <p:nvPr/>
        </p:nvGrpSpPr>
        <p:grpSpPr>
          <a:xfrm>
            <a:off x="3574876" y="3097735"/>
            <a:ext cx="269000" cy="369800"/>
            <a:chOff x="585600" y="3381850"/>
            <a:chExt cx="269000" cy="369800"/>
          </a:xfrm>
        </p:grpSpPr>
        <p:sp>
          <p:nvSpPr>
            <p:cNvPr id="360" name="Google Shape;360;p46"/>
            <p:cNvSpPr/>
            <p:nvPr/>
          </p:nvSpPr>
          <p:spPr>
            <a:xfrm>
              <a:off x="788100" y="3537525"/>
              <a:ext cx="14300" cy="1430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26" y="0"/>
                    <a:pt x="1" y="125"/>
                    <a:pt x="1" y="286"/>
                  </a:cubicBezTo>
                  <a:cubicBezTo>
                    <a:pt x="1" y="446"/>
                    <a:pt x="126" y="571"/>
                    <a:pt x="286" y="571"/>
                  </a:cubicBezTo>
                  <a:cubicBezTo>
                    <a:pt x="447" y="571"/>
                    <a:pt x="572" y="446"/>
                    <a:pt x="572" y="286"/>
                  </a:cubicBezTo>
                  <a:cubicBezTo>
                    <a:pt x="572" y="125"/>
                    <a:pt x="447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585600" y="3381850"/>
              <a:ext cx="269000" cy="369800"/>
            </a:xfrm>
            <a:custGeom>
              <a:avLst/>
              <a:gdLst/>
              <a:ahLst/>
              <a:cxnLst/>
              <a:rect l="l" t="t" r="r" b="b"/>
              <a:pathLst>
                <a:path w="10760" h="14792" extrusionOk="0">
                  <a:moveTo>
                    <a:pt x="4051" y="607"/>
                  </a:moveTo>
                  <a:lnTo>
                    <a:pt x="4051" y="1195"/>
                  </a:lnTo>
                  <a:cubicBezTo>
                    <a:pt x="3533" y="1231"/>
                    <a:pt x="3016" y="1338"/>
                    <a:pt x="2516" y="1517"/>
                  </a:cubicBezTo>
                  <a:cubicBezTo>
                    <a:pt x="2980" y="999"/>
                    <a:pt x="3515" y="696"/>
                    <a:pt x="4051" y="607"/>
                  </a:cubicBezTo>
                  <a:close/>
                  <a:moveTo>
                    <a:pt x="4622" y="607"/>
                  </a:moveTo>
                  <a:cubicBezTo>
                    <a:pt x="5246" y="696"/>
                    <a:pt x="5764" y="1071"/>
                    <a:pt x="6174" y="1534"/>
                  </a:cubicBezTo>
                  <a:cubicBezTo>
                    <a:pt x="5674" y="1338"/>
                    <a:pt x="5157" y="1231"/>
                    <a:pt x="4622" y="1195"/>
                  </a:cubicBezTo>
                  <a:lnTo>
                    <a:pt x="4622" y="607"/>
                  </a:lnTo>
                  <a:close/>
                  <a:moveTo>
                    <a:pt x="4051" y="1784"/>
                  </a:moveTo>
                  <a:lnTo>
                    <a:pt x="4051" y="2391"/>
                  </a:lnTo>
                  <a:cubicBezTo>
                    <a:pt x="3123" y="2444"/>
                    <a:pt x="2195" y="2801"/>
                    <a:pt x="1392" y="3354"/>
                  </a:cubicBezTo>
                  <a:cubicBezTo>
                    <a:pt x="1517" y="3051"/>
                    <a:pt x="1660" y="2766"/>
                    <a:pt x="1803" y="2498"/>
                  </a:cubicBezTo>
                  <a:cubicBezTo>
                    <a:pt x="2516" y="2070"/>
                    <a:pt x="3283" y="1838"/>
                    <a:pt x="4051" y="1784"/>
                  </a:cubicBezTo>
                  <a:close/>
                  <a:moveTo>
                    <a:pt x="4622" y="1784"/>
                  </a:moveTo>
                  <a:cubicBezTo>
                    <a:pt x="5407" y="1838"/>
                    <a:pt x="6174" y="2070"/>
                    <a:pt x="6870" y="2498"/>
                  </a:cubicBezTo>
                  <a:cubicBezTo>
                    <a:pt x="7066" y="2837"/>
                    <a:pt x="7209" y="3158"/>
                    <a:pt x="7298" y="3372"/>
                  </a:cubicBezTo>
                  <a:cubicBezTo>
                    <a:pt x="6495" y="2801"/>
                    <a:pt x="5549" y="2444"/>
                    <a:pt x="4622" y="2391"/>
                  </a:cubicBezTo>
                  <a:lnTo>
                    <a:pt x="4622" y="1784"/>
                  </a:lnTo>
                  <a:close/>
                  <a:moveTo>
                    <a:pt x="4336" y="6513"/>
                  </a:moveTo>
                  <a:cubicBezTo>
                    <a:pt x="4497" y="6513"/>
                    <a:pt x="4622" y="6637"/>
                    <a:pt x="4622" y="6798"/>
                  </a:cubicBezTo>
                  <a:cubicBezTo>
                    <a:pt x="4622" y="6959"/>
                    <a:pt x="4497" y="7119"/>
                    <a:pt x="4336" y="7119"/>
                  </a:cubicBezTo>
                  <a:cubicBezTo>
                    <a:pt x="4193" y="7119"/>
                    <a:pt x="4051" y="6959"/>
                    <a:pt x="4051" y="6798"/>
                  </a:cubicBezTo>
                  <a:cubicBezTo>
                    <a:pt x="4051" y="6637"/>
                    <a:pt x="4176" y="6513"/>
                    <a:pt x="4336" y="6513"/>
                  </a:cubicBezTo>
                  <a:close/>
                  <a:moveTo>
                    <a:pt x="4051" y="5353"/>
                  </a:moveTo>
                  <a:lnTo>
                    <a:pt x="4051" y="5977"/>
                  </a:lnTo>
                  <a:cubicBezTo>
                    <a:pt x="3712" y="6102"/>
                    <a:pt x="3480" y="6423"/>
                    <a:pt x="3480" y="6798"/>
                  </a:cubicBezTo>
                  <a:cubicBezTo>
                    <a:pt x="3480" y="7012"/>
                    <a:pt x="3551" y="7208"/>
                    <a:pt x="3676" y="7351"/>
                  </a:cubicBezTo>
                  <a:cubicBezTo>
                    <a:pt x="3533" y="7458"/>
                    <a:pt x="3391" y="7601"/>
                    <a:pt x="3266" y="7779"/>
                  </a:cubicBezTo>
                  <a:cubicBezTo>
                    <a:pt x="3034" y="7512"/>
                    <a:pt x="2891" y="7155"/>
                    <a:pt x="2891" y="6798"/>
                  </a:cubicBezTo>
                  <a:cubicBezTo>
                    <a:pt x="2891" y="6102"/>
                    <a:pt x="3408" y="5496"/>
                    <a:pt x="4051" y="5353"/>
                  </a:cubicBezTo>
                  <a:close/>
                  <a:moveTo>
                    <a:pt x="4622" y="5353"/>
                  </a:moveTo>
                  <a:cubicBezTo>
                    <a:pt x="5282" y="5496"/>
                    <a:pt x="5781" y="6102"/>
                    <a:pt x="5781" y="6798"/>
                  </a:cubicBezTo>
                  <a:cubicBezTo>
                    <a:pt x="5781" y="7155"/>
                    <a:pt x="5657" y="7512"/>
                    <a:pt x="5425" y="7779"/>
                  </a:cubicBezTo>
                  <a:cubicBezTo>
                    <a:pt x="5300" y="7601"/>
                    <a:pt x="5157" y="7458"/>
                    <a:pt x="5014" y="7351"/>
                  </a:cubicBezTo>
                  <a:cubicBezTo>
                    <a:pt x="5139" y="7208"/>
                    <a:pt x="5210" y="7012"/>
                    <a:pt x="5210" y="6798"/>
                  </a:cubicBezTo>
                  <a:cubicBezTo>
                    <a:pt x="5210" y="6423"/>
                    <a:pt x="4961" y="6102"/>
                    <a:pt x="4622" y="5977"/>
                  </a:cubicBezTo>
                  <a:lnTo>
                    <a:pt x="4622" y="5353"/>
                  </a:lnTo>
                  <a:close/>
                  <a:moveTo>
                    <a:pt x="4051" y="4157"/>
                  </a:moveTo>
                  <a:lnTo>
                    <a:pt x="4051" y="4764"/>
                  </a:lnTo>
                  <a:cubicBezTo>
                    <a:pt x="3087" y="4907"/>
                    <a:pt x="2320" y="5763"/>
                    <a:pt x="2320" y="6798"/>
                  </a:cubicBezTo>
                  <a:cubicBezTo>
                    <a:pt x="2320" y="7369"/>
                    <a:pt x="2552" y="7922"/>
                    <a:pt x="2962" y="8297"/>
                  </a:cubicBezTo>
                  <a:cubicBezTo>
                    <a:pt x="2873" y="8475"/>
                    <a:pt x="2802" y="8672"/>
                    <a:pt x="2730" y="8868"/>
                  </a:cubicBezTo>
                  <a:cubicBezTo>
                    <a:pt x="2106" y="8368"/>
                    <a:pt x="1749" y="7619"/>
                    <a:pt x="1749" y="6798"/>
                  </a:cubicBezTo>
                  <a:cubicBezTo>
                    <a:pt x="1749" y="5460"/>
                    <a:pt x="2766" y="4300"/>
                    <a:pt x="4051" y="4157"/>
                  </a:cubicBezTo>
                  <a:close/>
                  <a:moveTo>
                    <a:pt x="4622" y="4157"/>
                  </a:moveTo>
                  <a:cubicBezTo>
                    <a:pt x="5906" y="4300"/>
                    <a:pt x="6941" y="5460"/>
                    <a:pt x="6941" y="6798"/>
                  </a:cubicBezTo>
                  <a:cubicBezTo>
                    <a:pt x="6941" y="7619"/>
                    <a:pt x="6567" y="8368"/>
                    <a:pt x="5942" y="8868"/>
                  </a:cubicBezTo>
                  <a:cubicBezTo>
                    <a:pt x="5888" y="8672"/>
                    <a:pt x="5799" y="8475"/>
                    <a:pt x="5728" y="8297"/>
                  </a:cubicBezTo>
                  <a:cubicBezTo>
                    <a:pt x="6120" y="7922"/>
                    <a:pt x="6370" y="7369"/>
                    <a:pt x="6370" y="6798"/>
                  </a:cubicBezTo>
                  <a:cubicBezTo>
                    <a:pt x="6370" y="5763"/>
                    <a:pt x="5603" y="4907"/>
                    <a:pt x="4622" y="4764"/>
                  </a:cubicBezTo>
                  <a:lnTo>
                    <a:pt x="4622" y="4157"/>
                  </a:lnTo>
                  <a:close/>
                  <a:moveTo>
                    <a:pt x="4051" y="2962"/>
                  </a:moveTo>
                  <a:lnTo>
                    <a:pt x="4051" y="3569"/>
                  </a:lnTo>
                  <a:cubicBezTo>
                    <a:pt x="2445" y="3729"/>
                    <a:pt x="1160" y="5121"/>
                    <a:pt x="1160" y="6798"/>
                  </a:cubicBezTo>
                  <a:cubicBezTo>
                    <a:pt x="1160" y="7869"/>
                    <a:pt x="1695" y="8868"/>
                    <a:pt x="2570" y="9457"/>
                  </a:cubicBezTo>
                  <a:cubicBezTo>
                    <a:pt x="2516" y="9653"/>
                    <a:pt x="2481" y="9867"/>
                    <a:pt x="2445" y="10081"/>
                  </a:cubicBezTo>
                  <a:cubicBezTo>
                    <a:pt x="1713" y="9671"/>
                    <a:pt x="1053" y="9118"/>
                    <a:pt x="607" y="8511"/>
                  </a:cubicBezTo>
                  <a:cubicBezTo>
                    <a:pt x="589" y="8225"/>
                    <a:pt x="589" y="7958"/>
                    <a:pt x="589" y="7690"/>
                  </a:cubicBezTo>
                  <a:cubicBezTo>
                    <a:pt x="589" y="6566"/>
                    <a:pt x="732" y="5442"/>
                    <a:pt x="1017" y="4443"/>
                  </a:cubicBezTo>
                  <a:cubicBezTo>
                    <a:pt x="1820" y="3604"/>
                    <a:pt x="2980" y="3051"/>
                    <a:pt x="4051" y="2962"/>
                  </a:cubicBezTo>
                  <a:close/>
                  <a:moveTo>
                    <a:pt x="732" y="9510"/>
                  </a:moveTo>
                  <a:lnTo>
                    <a:pt x="732" y="9510"/>
                  </a:lnTo>
                  <a:cubicBezTo>
                    <a:pt x="1196" y="9974"/>
                    <a:pt x="1767" y="10384"/>
                    <a:pt x="2373" y="10688"/>
                  </a:cubicBezTo>
                  <a:cubicBezTo>
                    <a:pt x="2356" y="10848"/>
                    <a:pt x="2338" y="11027"/>
                    <a:pt x="2338" y="11205"/>
                  </a:cubicBezTo>
                  <a:cubicBezTo>
                    <a:pt x="2338" y="11241"/>
                    <a:pt x="2338" y="11277"/>
                    <a:pt x="2320" y="11312"/>
                  </a:cubicBezTo>
                  <a:cubicBezTo>
                    <a:pt x="1785" y="11062"/>
                    <a:pt x="1285" y="10723"/>
                    <a:pt x="875" y="10295"/>
                  </a:cubicBezTo>
                  <a:cubicBezTo>
                    <a:pt x="803" y="10028"/>
                    <a:pt x="768" y="9778"/>
                    <a:pt x="732" y="9510"/>
                  </a:cubicBezTo>
                  <a:close/>
                  <a:moveTo>
                    <a:pt x="7958" y="9510"/>
                  </a:moveTo>
                  <a:lnTo>
                    <a:pt x="7958" y="9510"/>
                  </a:lnTo>
                  <a:cubicBezTo>
                    <a:pt x="7923" y="9778"/>
                    <a:pt x="7869" y="10028"/>
                    <a:pt x="7816" y="10295"/>
                  </a:cubicBezTo>
                  <a:cubicBezTo>
                    <a:pt x="7405" y="10706"/>
                    <a:pt x="6906" y="11062"/>
                    <a:pt x="6352" y="11312"/>
                  </a:cubicBezTo>
                  <a:cubicBezTo>
                    <a:pt x="6352" y="11116"/>
                    <a:pt x="6335" y="10920"/>
                    <a:pt x="6317" y="10688"/>
                  </a:cubicBezTo>
                  <a:cubicBezTo>
                    <a:pt x="6923" y="10384"/>
                    <a:pt x="7494" y="9974"/>
                    <a:pt x="7958" y="9510"/>
                  </a:cubicBezTo>
                  <a:close/>
                  <a:moveTo>
                    <a:pt x="7548" y="11277"/>
                  </a:moveTo>
                  <a:cubicBezTo>
                    <a:pt x="7227" y="12276"/>
                    <a:pt x="6745" y="13114"/>
                    <a:pt x="6174" y="13721"/>
                  </a:cubicBezTo>
                  <a:cubicBezTo>
                    <a:pt x="6281" y="13168"/>
                    <a:pt x="6352" y="12561"/>
                    <a:pt x="6352" y="11937"/>
                  </a:cubicBezTo>
                  <a:cubicBezTo>
                    <a:pt x="6781" y="11758"/>
                    <a:pt x="7173" y="11544"/>
                    <a:pt x="7548" y="11277"/>
                  </a:cubicBezTo>
                  <a:close/>
                  <a:moveTo>
                    <a:pt x="1142" y="11277"/>
                  </a:moveTo>
                  <a:lnTo>
                    <a:pt x="1142" y="11277"/>
                  </a:lnTo>
                  <a:cubicBezTo>
                    <a:pt x="1499" y="11544"/>
                    <a:pt x="1910" y="11758"/>
                    <a:pt x="2320" y="11937"/>
                  </a:cubicBezTo>
                  <a:cubicBezTo>
                    <a:pt x="2338" y="12561"/>
                    <a:pt x="2391" y="13168"/>
                    <a:pt x="2498" y="13739"/>
                  </a:cubicBezTo>
                  <a:cubicBezTo>
                    <a:pt x="1910" y="13114"/>
                    <a:pt x="1446" y="12240"/>
                    <a:pt x="1142" y="11277"/>
                  </a:cubicBezTo>
                  <a:close/>
                  <a:moveTo>
                    <a:pt x="4336" y="7690"/>
                  </a:moveTo>
                  <a:cubicBezTo>
                    <a:pt x="4461" y="7690"/>
                    <a:pt x="4568" y="7744"/>
                    <a:pt x="4675" y="7833"/>
                  </a:cubicBezTo>
                  <a:cubicBezTo>
                    <a:pt x="4104" y="8654"/>
                    <a:pt x="3765" y="10117"/>
                    <a:pt x="3765" y="11740"/>
                  </a:cubicBezTo>
                  <a:cubicBezTo>
                    <a:pt x="3765" y="12633"/>
                    <a:pt x="3872" y="13489"/>
                    <a:pt x="4069" y="14221"/>
                  </a:cubicBezTo>
                  <a:lnTo>
                    <a:pt x="3230" y="14221"/>
                  </a:lnTo>
                  <a:cubicBezTo>
                    <a:pt x="2677" y="12383"/>
                    <a:pt x="2837" y="9706"/>
                    <a:pt x="3569" y="8368"/>
                  </a:cubicBezTo>
                  <a:cubicBezTo>
                    <a:pt x="3819" y="7940"/>
                    <a:pt x="4086" y="7690"/>
                    <a:pt x="4336" y="7690"/>
                  </a:cubicBezTo>
                  <a:close/>
                  <a:moveTo>
                    <a:pt x="6245" y="589"/>
                  </a:moveTo>
                  <a:cubicBezTo>
                    <a:pt x="7441" y="589"/>
                    <a:pt x="8208" y="1570"/>
                    <a:pt x="8636" y="2391"/>
                  </a:cubicBezTo>
                  <a:cubicBezTo>
                    <a:pt x="10099" y="5192"/>
                    <a:pt x="10028" y="10563"/>
                    <a:pt x="7584" y="14096"/>
                  </a:cubicBezTo>
                  <a:cubicBezTo>
                    <a:pt x="7530" y="14185"/>
                    <a:pt x="7441" y="14221"/>
                    <a:pt x="7334" y="14221"/>
                  </a:cubicBezTo>
                  <a:lnTo>
                    <a:pt x="6495" y="14221"/>
                  </a:lnTo>
                  <a:cubicBezTo>
                    <a:pt x="7137" y="13596"/>
                    <a:pt x="7655" y="12722"/>
                    <a:pt x="8030" y="11651"/>
                  </a:cubicBezTo>
                  <a:cubicBezTo>
                    <a:pt x="8476" y="10384"/>
                    <a:pt x="8672" y="9011"/>
                    <a:pt x="8672" y="7690"/>
                  </a:cubicBezTo>
                  <a:cubicBezTo>
                    <a:pt x="8672" y="7530"/>
                    <a:pt x="8547" y="7405"/>
                    <a:pt x="8386" y="7405"/>
                  </a:cubicBezTo>
                  <a:cubicBezTo>
                    <a:pt x="8226" y="7405"/>
                    <a:pt x="8101" y="7530"/>
                    <a:pt x="8101" y="7690"/>
                  </a:cubicBezTo>
                  <a:cubicBezTo>
                    <a:pt x="8101" y="7958"/>
                    <a:pt x="8083" y="8243"/>
                    <a:pt x="8065" y="8511"/>
                  </a:cubicBezTo>
                  <a:cubicBezTo>
                    <a:pt x="7637" y="9118"/>
                    <a:pt x="6959" y="9671"/>
                    <a:pt x="6228" y="10081"/>
                  </a:cubicBezTo>
                  <a:cubicBezTo>
                    <a:pt x="6210" y="9867"/>
                    <a:pt x="6156" y="9671"/>
                    <a:pt x="6120" y="9457"/>
                  </a:cubicBezTo>
                  <a:cubicBezTo>
                    <a:pt x="6995" y="8868"/>
                    <a:pt x="7512" y="7869"/>
                    <a:pt x="7512" y="6798"/>
                  </a:cubicBezTo>
                  <a:cubicBezTo>
                    <a:pt x="7512" y="5121"/>
                    <a:pt x="6228" y="3729"/>
                    <a:pt x="4622" y="3569"/>
                  </a:cubicBezTo>
                  <a:lnTo>
                    <a:pt x="4622" y="2962"/>
                  </a:lnTo>
                  <a:cubicBezTo>
                    <a:pt x="5728" y="3051"/>
                    <a:pt x="6870" y="3604"/>
                    <a:pt x="7673" y="4443"/>
                  </a:cubicBezTo>
                  <a:cubicBezTo>
                    <a:pt x="7762" y="4746"/>
                    <a:pt x="7833" y="5067"/>
                    <a:pt x="7887" y="5388"/>
                  </a:cubicBezTo>
                  <a:cubicBezTo>
                    <a:pt x="7918" y="5528"/>
                    <a:pt x="8030" y="5627"/>
                    <a:pt x="8164" y="5627"/>
                  </a:cubicBezTo>
                  <a:cubicBezTo>
                    <a:pt x="8184" y="5627"/>
                    <a:pt x="8205" y="5625"/>
                    <a:pt x="8226" y="5620"/>
                  </a:cubicBezTo>
                  <a:cubicBezTo>
                    <a:pt x="8386" y="5603"/>
                    <a:pt x="8494" y="5442"/>
                    <a:pt x="8458" y="5281"/>
                  </a:cubicBezTo>
                  <a:cubicBezTo>
                    <a:pt x="8190" y="3800"/>
                    <a:pt x="7584" y="2177"/>
                    <a:pt x="6549" y="1071"/>
                  </a:cubicBezTo>
                  <a:cubicBezTo>
                    <a:pt x="6370" y="892"/>
                    <a:pt x="6192" y="732"/>
                    <a:pt x="5996" y="589"/>
                  </a:cubicBezTo>
                  <a:close/>
                  <a:moveTo>
                    <a:pt x="4336" y="0"/>
                  </a:moveTo>
                  <a:cubicBezTo>
                    <a:pt x="2338" y="0"/>
                    <a:pt x="1053" y="2266"/>
                    <a:pt x="482" y="4211"/>
                  </a:cubicBezTo>
                  <a:cubicBezTo>
                    <a:pt x="179" y="5281"/>
                    <a:pt x="0" y="6495"/>
                    <a:pt x="0" y="7690"/>
                  </a:cubicBezTo>
                  <a:cubicBezTo>
                    <a:pt x="0" y="9100"/>
                    <a:pt x="250" y="10491"/>
                    <a:pt x="643" y="11633"/>
                  </a:cubicBezTo>
                  <a:cubicBezTo>
                    <a:pt x="1142" y="13079"/>
                    <a:pt x="1910" y="14167"/>
                    <a:pt x="2855" y="14756"/>
                  </a:cubicBezTo>
                  <a:cubicBezTo>
                    <a:pt x="2909" y="14774"/>
                    <a:pt x="2962" y="14792"/>
                    <a:pt x="3016" y="14792"/>
                  </a:cubicBezTo>
                  <a:lnTo>
                    <a:pt x="4461" y="14792"/>
                  </a:lnTo>
                  <a:cubicBezTo>
                    <a:pt x="4657" y="14792"/>
                    <a:pt x="4800" y="14613"/>
                    <a:pt x="4729" y="14417"/>
                  </a:cubicBezTo>
                  <a:cubicBezTo>
                    <a:pt x="4479" y="13667"/>
                    <a:pt x="4336" y="12722"/>
                    <a:pt x="4336" y="11740"/>
                  </a:cubicBezTo>
                  <a:cubicBezTo>
                    <a:pt x="4336" y="10331"/>
                    <a:pt x="4622" y="9046"/>
                    <a:pt x="5068" y="8297"/>
                  </a:cubicBezTo>
                  <a:cubicBezTo>
                    <a:pt x="5603" y="9189"/>
                    <a:pt x="5781" y="10634"/>
                    <a:pt x="5781" y="11705"/>
                  </a:cubicBezTo>
                  <a:cubicBezTo>
                    <a:pt x="5781" y="11776"/>
                    <a:pt x="5835" y="13114"/>
                    <a:pt x="5389" y="14417"/>
                  </a:cubicBezTo>
                  <a:cubicBezTo>
                    <a:pt x="5335" y="14613"/>
                    <a:pt x="5478" y="14792"/>
                    <a:pt x="5674" y="14792"/>
                  </a:cubicBezTo>
                  <a:lnTo>
                    <a:pt x="7334" y="14792"/>
                  </a:lnTo>
                  <a:cubicBezTo>
                    <a:pt x="7619" y="14792"/>
                    <a:pt x="7887" y="14667"/>
                    <a:pt x="8047" y="14435"/>
                  </a:cubicBezTo>
                  <a:cubicBezTo>
                    <a:pt x="10545" y="10830"/>
                    <a:pt x="10760" y="5228"/>
                    <a:pt x="9136" y="2123"/>
                  </a:cubicBezTo>
                  <a:cubicBezTo>
                    <a:pt x="8529" y="946"/>
                    <a:pt x="7566" y="0"/>
                    <a:pt x="6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6"/>
          <p:cNvSpPr txBox="1">
            <a:spLocks noGrp="1"/>
          </p:cNvSpPr>
          <p:nvPr>
            <p:ph type="title"/>
          </p:nvPr>
        </p:nvSpPr>
        <p:spPr>
          <a:xfrm>
            <a:off x="573214" y="356934"/>
            <a:ext cx="2338030" cy="1150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Website</a:t>
            </a:r>
            <a:endParaRPr sz="4400" dirty="0"/>
          </a:p>
        </p:txBody>
      </p:sp>
      <p:grpSp>
        <p:nvGrpSpPr>
          <p:cNvPr id="1067" name="Google Shape;1067;p66"/>
          <p:cNvGrpSpPr/>
          <p:nvPr/>
        </p:nvGrpSpPr>
        <p:grpSpPr>
          <a:xfrm>
            <a:off x="232250" y="1602728"/>
            <a:ext cx="3526453" cy="2685845"/>
            <a:chOff x="720010" y="1419647"/>
            <a:chExt cx="4021500" cy="3062887"/>
          </a:xfrm>
        </p:grpSpPr>
        <p:sp>
          <p:nvSpPr>
            <p:cNvPr id="1068" name="Google Shape;1068;p66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6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6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66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72" name="Google Shape;1072;p66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 descr="A close-up of vegetables&#10;&#10;Description automatically generated with low confidence">
            <a:extLst>
              <a:ext uri="{FF2B5EF4-FFF2-40B4-BE49-F238E27FC236}">
                <a16:creationId xmlns:a16="http://schemas.microsoft.com/office/drawing/2014/main" id="{06A7492C-8B7B-7F6E-8528-CF102BA3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2" y="1715385"/>
            <a:ext cx="3287059" cy="2004330"/>
          </a:xfrm>
          <a:prstGeom prst="rect">
            <a:avLst/>
          </a:prstGeom>
        </p:spPr>
      </p:pic>
      <p:sp>
        <p:nvSpPr>
          <p:cNvPr id="8" name="Google Shape;1091;p68">
            <a:extLst>
              <a:ext uri="{FF2B5EF4-FFF2-40B4-BE49-F238E27FC236}">
                <a16:creationId xmlns:a16="http://schemas.microsoft.com/office/drawing/2014/main" id="{C0C15D56-450C-0750-7341-0399A8F92E21}"/>
              </a:ext>
            </a:extLst>
          </p:cNvPr>
          <p:cNvSpPr/>
          <p:nvPr/>
        </p:nvSpPr>
        <p:spPr>
          <a:xfrm>
            <a:off x="5958187" y="1498692"/>
            <a:ext cx="1626706" cy="324374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9" name="Picture 8" descr="A picture containing text, food, dessert, fruit&#10;&#10;Description automatically generated">
            <a:extLst>
              <a:ext uri="{FF2B5EF4-FFF2-40B4-BE49-F238E27FC236}">
                <a16:creationId xmlns:a16="http://schemas.microsoft.com/office/drawing/2014/main" id="{9F629A13-4A36-0FDA-7F0E-0D57B020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96" t="11284" r="14627" b="5577"/>
          <a:stretch/>
        </p:blipFill>
        <p:spPr>
          <a:xfrm>
            <a:off x="5986205" y="1774960"/>
            <a:ext cx="1570669" cy="2691161"/>
          </a:xfrm>
          <a:prstGeom prst="rect">
            <a:avLst/>
          </a:prstGeom>
        </p:spPr>
      </p:pic>
      <p:sp>
        <p:nvSpPr>
          <p:cNvPr id="10" name="Google Shape;1090;p68">
            <a:extLst>
              <a:ext uri="{FF2B5EF4-FFF2-40B4-BE49-F238E27FC236}">
                <a16:creationId xmlns:a16="http://schemas.microsoft.com/office/drawing/2014/main" id="{DD4A2668-139A-08F2-406B-091C2F4A5486}"/>
              </a:ext>
            </a:extLst>
          </p:cNvPr>
          <p:cNvSpPr txBox="1">
            <a:spLocks/>
          </p:cNvSpPr>
          <p:nvPr/>
        </p:nvSpPr>
        <p:spPr>
          <a:xfrm>
            <a:off x="4653776" y="305127"/>
            <a:ext cx="4430751" cy="125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Mobile Application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5"/>
          <p:cNvCxnSpPr/>
          <p:nvPr/>
        </p:nvCxnSpPr>
        <p:spPr>
          <a:xfrm>
            <a:off x="2139924" y="2962450"/>
            <a:ext cx="2135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0B11B3-32B4-ACFB-2E16-61CD304D2425}"/>
              </a:ext>
            </a:extLst>
          </p:cNvPr>
          <p:cNvSpPr/>
          <p:nvPr/>
        </p:nvSpPr>
        <p:spPr>
          <a:xfrm>
            <a:off x="1513056" y="1768114"/>
            <a:ext cx="3724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3361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5"/>
          <p:cNvCxnSpPr/>
          <p:nvPr/>
        </p:nvCxnSpPr>
        <p:spPr>
          <a:xfrm>
            <a:off x="720000" y="4263425"/>
            <a:ext cx="2135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B275A39-E8D7-F9BF-BDD3-459C51FB7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" y="954415"/>
            <a:ext cx="5582189" cy="2788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B083F-E74F-C37D-6530-7BE967E8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0" y="60602"/>
            <a:ext cx="7980356" cy="963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/>
          <p:nvPr/>
        </p:nvSpPr>
        <p:spPr>
          <a:xfrm>
            <a:off x="1309050" y="758850"/>
            <a:ext cx="1219200" cy="12192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title" idx="2"/>
          </p:nvPr>
        </p:nvSpPr>
        <p:spPr>
          <a:xfrm>
            <a:off x="1433550" y="939448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l="37075" r="37077"/>
          <a:stretch/>
        </p:blipFill>
        <p:spPr>
          <a:xfrm rot="5400000" flipH="1">
            <a:off x="2582100" y="-708600"/>
            <a:ext cx="3270000" cy="84342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449900" y="1517050"/>
            <a:ext cx="3984300" cy="109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50" name="Google Shape;250;p39"/>
          <p:cNvCxnSpPr/>
          <p:nvPr/>
        </p:nvCxnSpPr>
        <p:spPr>
          <a:xfrm rot="10800000" flipH="1">
            <a:off x="-213825" y="2711125"/>
            <a:ext cx="2392500" cy="149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6288825" y="2601250"/>
            <a:ext cx="2135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subTitle" idx="1"/>
          </p:nvPr>
        </p:nvSpPr>
        <p:spPr>
          <a:xfrm>
            <a:off x="402476" y="1182228"/>
            <a:ext cx="2851200" cy="44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is Tasty Bites?</a:t>
            </a:r>
            <a:endParaRPr sz="2400" dirty="0"/>
          </a:p>
        </p:txBody>
      </p:sp>
      <p:sp>
        <p:nvSpPr>
          <p:cNvPr id="258" name="Google Shape;258;p40"/>
          <p:cNvSpPr txBox="1">
            <a:spLocks noGrp="1"/>
          </p:cNvSpPr>
          <p:nvPr>
            <p:ph type="subTitle" idx="3"/>
          </p:nvPr>
        </p:nvSpPr>
        <p:spPr>
          <a:xfrm>
            <a:off x="364273" y="1712527"/>
            <a:ext cx="6504878" cy="44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Tasty Bites is an Application &amp; Website that provide healthy habits to people.</a:t>
            </a:r>
          </a:p>
        </p:txBody>
      </p:sp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l="77522" r="6999"/>
          <a:stretch/>
        </p:blipFill>
        <p:spPr>
          <a:xfrm flipH="1">
            <a:off x="7720200" y="-15450"/>
            <a:ext cx="14238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0"/>
          <p:cNvCxnSpPr/>
          <p:nvPr/>
        </p:nvCxnSpPr>
        <p:spPr>
          <a:xfrm rot="10800000">
            <a:off x="7712100" y="2664900"/>
            <a:ext cx="1431900" cy="2478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40"/>
          <p:cNvSpPr/>
          <p:nvPr/>
        </p:nvSpPr>
        <p:spPr>
          <a:xfrm>
            <a:off x="1176817" y="354735"/>
            <a:ext cx="711300" cy="71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40"/>
          <p:cNvGrpSpPr/>
          <p:nvPr/>
        </p:nvGrpSpPr>
        <p:grpSpPr>
          <a:xfrm>
            <a:off x="1312403" y="529997"/>
            <a:ext cx="440157" cy="360982"/>
            <a:chOff x="-1647742" y="2140716"/>
            <a:chExt cx="482470" cy="395640"/>
          </a:xfrm>
        </p:grpSpPr>
        <p:sp>
          <p:nvSpPr>
            <p:cNvPr id="266" name="Google Shape;266;p40"/>
            <p:cNvSpPr/>
            <p:nvPr/>
          </p:nvSpPr>
          <p:spPr>
            <a:xfrm>
              <a:off x="-1640301" y="2140716"/>
              <a:ext cx="475029" cy="395640"/>
            </a:xfrm>
            <a:custGeom>
              <a:avLst/>
              <a:gdLst/>
              <a:ahLst/>
              <a:cxnLst/>
              <a:rect l="l" t="t" r="r" b="b"/>
              <a:pathLst>
                <a:path w="82866" h="69017" extrusionOk="0">
                  <a:moveTo>
                    <a:pt x="62645" y="55880"/>
                  </a:moveTo>
                  <a:lnTo>
                    <a:pt x="62645" y="65733"/>
                  </a:lnTo>
                  <a:lnTo>
                    <a:pt x="18922" y="65733"/>
                  </a:lnTo>
                  <a:lnTo>
                    <a:pt x="18922" y="55880"/>
                  </a:lnTo>
                  <a:close/>
                  <a:moveTo>
                    <a:pt x="40784" y="0"/>
                  </a:moveTo>
                  <a:cubicBezTo>
                    <a:pt x="34240" y="0"/>
                    <a:pt x="28382" y="3897"/>
                    <a:pt x="25760" y="9730"/>
                  </a:cubicBezTo>
                  <a:cubicBezTo>
                    <a:pt x="22917" y="7745"/>
                    <a:pt x="19216" y="6569"/>
                    <a:pt x="15638" y="6569"/>
                  </a:cubicBezTo>
                  <a:cubicBezTo>
                    <a:pt x="9265" y="6569"/>
                    <a:pt x="3285" y="10220"/>
                    <a:pt x="418" y="15857"/>
                  </a:cubicBezTo>
                  <a:cubicBezTo>
                    <a:pt x="1" y="16666"/>
                    <a:pt x="344" y="17671"/>
                    <a:pt x="1153" y="18088"/>
                  </a:cubicBezTo>
                  <a:cubicBezTo>
                    <a:pt x="1386" y="18201"/>
                    <a:pt x="1634" y="18255"/>
                    <a:pt x="1879" y="18255"/>
                  </a:cubicBezTo>
                  <a:cubicBezTo>
                    <a:pt x="2481" y="18255"/>
                    <a:pt x="3062" y="17928"/>
                    <a:pt x="3359" y="17352"/>
                  </a:cubicBezTo>
                  <a:cubicBezTo>
                    <a:pt x="5662" y="12794"/>
                    <a:pt x="10491" y="9853"/>
                    <a:pt x="15638" y="9853"/>
                  </a:cubicBezTo>
                  <a:cubicBezTo>
                    <a:pt x="19265" y="9853"/>
                    <a:pt x="22990" y="11299"/>
                    <a:pt x="25368" y="13652"/>
                  </a:cubicBezTo>
                  <a:cubicBezTo>
                    <a:pt x="25679" y="13963"/>
                    <a:pt x="26086" y="14124"/>
                    <a:pt x="26507" y="14124"/>
                  </a:cubicBezTo>
                  <a:cubicBezTo>
                    <a:pt x="26650" y="14124"/>
                    <a:pt x="26794" y="14105"/>
                    <a:pt x="26936" y="14068"/>
                  </a:cubicBezTo>
                  <a:cubicBezTo>
                    <a:pt x="27500" y="13921"/>
                    <a:pt x="27941" y="13480"/>
                    <a:pt x="28113" y="12916"/>
                  </a:cubicBezTo>
                  <a:cubicBezTo>
                    <a:pt x="29681" y="7230"/>
                    <a:pt x="34877" y="3284"/>
                    <a:pt x="40784" y="3284"/>
                  </a:cubicBezTo>
                  <a:cubicBezTo>
                    <a:pt x="46666" y="3284"/>
                    <a:pt x="51886" y="7230"/>
                    <a:pt x="53455" y="12916"/>
                  </a:cubicBezTo>
                  <a:cubicBezTo>
                    <a:pt x="53602" y="13480"/>
                    <a:pt x="54043" y="13921"/>
                    <a:pt x="54607" y="14068"/>
                  </a:cubicBezTo>
                  <a:cubicBezTo>
                    <a:pt x="54749" y="14105"/>
                    <a:pt x="54894" y="14124"/>
                    <a:pt x="55039" y="14124"/>
                  </a:cubicBezTo>
                  <a:cubicBezTo>
                    <a:pt x="55467" y="14124"/>
                    <a:pt x="55888" y="13963"/>
                    <a:pt x="56200" y="13652"/>
                  </a:cubicBezTo>
                  <a:cubicBezTo>
                    <a:pt x="58552" y="11299"/>
                    <a:pt x="62302" y="9853"/>
                    <a:pt x="65930" y="9853"/>
                  </a:cubicBezTo>
                  <a:cubicBezTo>
                    <a:pt x="73331" y="9853"/>
                    <a:pt x="79581" y="15882"/>
                    <a:pt x="79581" y="23014"/>
                  </a:cubicBezTo>
                  <a:cubicBezTo>
                    <a:pt x="79581" y="30122"/>
                    <a:pt x="73331" y="36151"/>
                    <a:pt x="65930" y="36151"/>
                  </a:cubicBezTo>
                  <a:cubicBezTo>
                    <a:pt x="65439" y="36151"/>
                    <a:pt x="64949" y="36126"/>
                    <a:pt x="64459" y="36077"/>
                  </a:cubicBezTo>
                  <a:cubicBezTo>
                    <a:pt x="64400" y="36071"/>
                    <a:pt x="64342" y="36068"/>
                    <a:pt x="64283" y="36068"/>
                  </a:cubicBezTo>
                  <a:cubicBezTo>
                    <a:pt x="63878" y="36068"/>
                    <a:pt x="63484" y="36215"/>
                    <a:pt x="63185" y="36494"/>
                  </a:cubicBezTo>
                  <a:cubicBezTo>
                    <a:pt x="62841" y="36788"/>
                    <a:pt x="62645" y="37229"/>
                    <a:pt x="62645" y="37695"/>
                  </a:cubicBezTo>
                  <a:lnTo>
                    <a:pt x="62645" y="52596"/>
                  </a:lnTo>
                  <a:lnTo>
                    <a:pt x="53920" y="52596"/>
                  </a:lnTo>
                  <a:lnTo>
                    <a:pt x="53920" y="44361"/>
                  </a:lnTo>
                  <a:cubicBezTo>
                    <a:pt x="53920" y="43454"/>
                    <a:pt x="53185" y="42719"/>
                    <a:pt x="52278" y="42719"/>
                  </a:cubicBezTo>
                  <a:cubicBezTo>
                    <a:pt x="51371" y="42719"/>
                    <a:pt x="50636" y="43454"/>
                    <a:pt x="50636" y="44361"/>
                  </a:cubicBezTo>
                  <a:lnTo>
                    <a:pt x="50636" y="52596"/>
                  </a:lnTo>
                  <a:lnTo>
                    <a:pt x="42426" y="52596"/>
                  </a:lnTo>
                  <a:lnTo>
                    <a:pt x="42426" y="44361"/>
                  </a:lnTo>
                  <a:cubicBezTo>
                    <a:pt x="42426" y="43454"/>
                    <a:pt x="41690" y="42719"/>
                    <a:pt x="40784" y="42719"/>
                  </a:cubicBezTo>
                  <a:cubicBezTo>
                    <a:pt x="39877" y="42719"/>
                    <a:pt x="39141" y="43454"/>
                    <a:pt x="39141" y="44361"/>
                  </a:cubicBezTo>
                  <a:lnTo>
                    <a:pt x="39141" y="52596"/>
                  </a:lnTo>
                  <a:lnTo>
                    <a:pt x="30907" y="52596"/>
                  </a:lnTo>
                  <a:lnTo>
                    <a:pt x="30907" y="44361"/>
                  </a:lnTo>
                  <a:cubicBezTo>
                    <a:pt x="30907" y="43454"/>
                    <a:pt x="30171" y="42719"/>
                    <a:pt x="29264" y="42719"/>
                  </a:cubicBezTo>
                  <a:cubicBezTo>
                    <a:pt x="28358" y="42719"/>
                    <a:pt x="27622" y="43454"/>
                    <a:pt x="27622" y="44361"/>
                  </a:cubicBezTo>
                  <a:lnTo>
                    <a:pt x="27622" y="52596"/>
                  </a:lnTo>
                  <a:lnTo>
                    <a:pt x="18922" y="52596"/>
                  </a:lnTo>
                  <a:lnTo>
                    <a:pt x="18922" y="37695"/>
                  </a:lnTo>
                  <a:cubicBezTo>
                    <a:pt x="18922" y="37229"/>
                    <a:pt x="18726" y="36788"/>
                    <a:pt x="18383" y="36494"/>
                  </a:cubicBezTo>
                  <a:cubicBezTo>
                    <a:pt x="18061" y="36215"/>
                    <a:pt x="17665" y="36068"/>
                    <a:pt x="17259" y="36068"/>
                  </a:cubicBezTo>
                  <a:cubicBezTo>
                    <a:pt x="17201" y="36068"/>
                    <a:pt x="17142" y="36071"/>
                    <a:pt x="17084" y="36077"/>
                  </a:cubicBezTo>
                  <a:cubicBezTo>
                    <a:pt x="16602" y="36129"/>
                    <a:pt x="16121" y="36155"/>
                    <a:pt x="15643" y="36155"/>
                  </a:cubicBezTo>
                  <a:cubicBezTo>
                    <a:pt x="10501" y="36155"/>
                    <a:pt x="5668" y="33203"/>
                    <a:pt x="3359" y="28651"/>
                  </a:cubicBezTo>
                  <a:cubicBezTo>
                    <a:pt x="3066" y="28083"/>
                    <a:pt x="2496" y="27757"/>
                    <a:pt x="1903" y="27757"/>
                  </a:cubicBezTo>
                  <a:cubicBezTo>
                    <a:pt x="1650" y="27757"/>
                    <a:pt x="1394" y="27816"/>
                    <a:pt x="1153" y="27940"/>
                  </a:cubicBezTo>
                  <a:cubicBezTo>
                    <a:pt x="344" y="28332"/>
                    <a:pt x="1" y="29337"/>
                    <a:pt x="418" y="30146"/>
                  </a:cubicBezTo>
                  <a:cubicBezTo>
                    <a:pt x="3285" y="35783"/>
                    <a:pt x="9265" y="39435"/>
                    <a:pt x="15638" y="39435"/>
                  </a:cubicBezTo>
                  <a:lnTo>
                    <a:pt x="15638" y="67375"/>
                  </a:lnTo>
                  <a:cubicBezTo>
                    <a:pt x="15638" y="68282"/>
                    <a:pt x="16373" y="69017"/>
                    <a:pt x="17280" y="69017"/>
                  </a:cubicBezTo>
                  <a:lnTo>
                    <a:pt x="64287" y="69017"/>
                  </a:lnTo>
                  <a:cubicBezTo>
                    <a:pt x="65194" y="69017"/>
                    <a:pt x="65930" y="68282"/>
                    <a:pt x="65930" y="67375"/>
                  </a:cubicBezTo>
                  <a:lnTo>
                    <a:pt x="65930" y="39435"/>
                  </a:lnTo>
                  <a:cubicBezTo>
                    <a:pt x="74851" y="39435"/>
                    <a:pt x="82865" y="32229"/>
                    <a:pt x="82865" y="23014"/>
                  </a:cubicBezTo>
                  <a:cubicBezTo>
                    <a:pt x="82865" y="13774"/>
                    <a:pt x="74851" y="6569"/>
                    <a:pt x="65930" y="6569"/>
                  </a:cubicBezTo>
                  <a:cubicBezTo>
                    <a:pt x="62327" y="6569"/>
                    <a:pt x="58650" y="7745"/>
                    <a:pt x="55783" y="9730"/>
                  </a:cubicBezTo>
                  <a:cubicBezTo>
                    <a:pt x="53185" y="3897"/>
                    <a:pt x="47327" y="0"/>
                    <a:pt x="4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-1647742" y="2263088"/>
              <a:ext cx="18831" cy="18975"/>
            </a:xfrm>
            <a:custGeom>
              <a:avLst/>
              <a:gdLst/>
              <a:ahLst/>
              <a:cxnLst/>
              <a:rect l="l" t="t" r="r" b="b"/>
              <a:pathLst>
                <a:path w="3285" h="3310" extrusionOk="0">
                  <a:moveTo>
                    <a:pt x="1642" y="0"/>
                  </a:moveTo>
                  <a:cubicBezTo>
                    <a:pt x="735" y="0"/>
                    <a:pt x="0" y="760"/>
                    <a:pt x="0" y="1667"/>
                  </a:cubicBezTo>
                  <a:cubicBezTo>
                    <a:pt x="0" y="2574"/>
                    <a:pt x="735" y="3309"/>
                    <a:pt x="1642" y="3309"/>
                  </a:cubicBezTo>
                  <a:cubicBezTo>
                    <a:pt x="2549" y="3309"/>
                    <a:pt x="3284" y="2574"/>
                    <a:pt x="3284" y="1667"/>
                  </a:cubicBezTo>
                  <a:cubicBezTo>
                    <a:pt x="3284" y="760"/>
                    <a:pt x="2549" y="0"/>
                    <a:pt x="1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58;p40">
            <a:extLst>
              <a:ext uri="{FF2B5EF4-FFF2-40B4-BE49-F238E27FC236}">
                <a16:creationId xmlns:a16="http://schemas.microsoft.com/office/drawing/2014/main" id="{F6F7AA00-2D8E-D245-AF66-A7EED83DB52E}"/>
              </a:ext>
            </a:extLst>
          </p:cNvPr>
          <p:cNvSpPr txBox="1">
            <a:spLocks/>
          </p:cNvSpPr>
          <p:nvPr/>
        </p:nvSpPr>
        <p:spPr>
          <a:xfrm>
            <a:off x="276891" y="3533685"/>
            <a:ext cx="6910769" cy="42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Also, it provides healthy tips to people and how they can have a healthy lifestyle. </a:t>
            </a:r>
          </a:p>
        </p:txBody>
      </p:sp>
      <p:sp>
        <p:nvSpPr>
          <p:cNvPr id="10" name="Google Shape;258;p40">
            <a:extLst>
              <a:ext uri="{FF2B5EF4-FFF2-40B4-BE49-F238E27FC236}">
                <a16:creationId xmlns:a16="http://schemas.microsoft.com/office/drawing/2014/main" id="{7A084459-2E47-E3D5-5F0D-0D6646A2B9E6}"/>
              </a:ext>
            </a:extLst>
          </p:cNvPr>
          <p:cNvSpPr txBox="1">
            <a:spLocks/>
          </p:cNvSpPr>
          <p:nvPr/>
        </p:nvSpPr>
        <p:spPr>
          <a:xfrm>
            <a:off x="364273" y="2161632"/>
            <a:ext cx="5601625" cy="52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Mainly people can order healthy food from it &amp; also plan their diet.</a:t>
            </a:r>
          </a:p>
        </p:txBody>
      </p:sp>
      <p:sp>
        <p:nvSpPr>
          <p:cNvPr id="11" name="Google Shape;258;p40">
            <a:extLst>
              <a:ext uri="{FF2B5EF4-FFF2-40B4-BE49-F238E27FC236}">
                <a16:creationId xmlns:a16="http://schemas.microsoft.com/office/drawing/2014/main" id="{5BAC9C44-8DA9-A3AE-943F-A3E62E448D3E}"/>
              </a:ext>
            </a:extLst>
          </p:cNvPr>
          <p:cNvSpPr txBox="1">
            <a:spLocks/>
          </p:cNvSpPr>
          <p:nvPr/>
        </p:nvSpPr>
        <p:spPr>
          <a:xfrm>
            <a:off x="364273" y="2801681"/>
            <a:ext cx="6544543" cy="65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l"/>
            <a:r>
              <a:rPr lang="en-US" dirty="0"/>
              <a:t>Tasty bites provides  food which is healthier and less calories besides that it is delicious.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6"/>
          <p:cNvPicPr preferRelativeResize="0"/>
          <p:nvPr/>
        </p:nvPicPr>
        <p:blipFill rotWithShape="1">
          <a:blip r:embed="rId3">
            <a:alphaModFix/>
          </a:blip>
          <a:srcRect l="23842" r="48640"/>
          <a:stretch/>
        </p:blipFill>
        <p:spPr>
          <a:xfrm>
            <a:off x="0" y="-15450"/>
            <a:ext cx="14238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56"/>
          <p:cNvCxnSpPr/>
          <p:nvPr/>
        </p:nvCxnSpPr>
        <p:spPr>
          <a:xfrm rot="10800000" flipH="1">
            <a:off x="0" y="1768200"/>
            <a:ext cx="1431900" cy="337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A812F17-E954-9B0A-E718-3128C741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10" y="302816"/>
            <a:ext cx="731583" cy="7315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5FAD63E-4483-457D-05A1-224BBF38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22" y="388167"/>
            <a:ext cx="2908044" cy="646232"/>
          </a:xfrm>
          <a:prstGeom prst="rect">
            <a:avLst/>
          </a:prstGeom>
        </p:spPr>
      </p:pic>
      <p:sp>
        <p:nvSpPr>
          <p:cNvPr id="45" name="Google Shape;258;p40">
            <a:extLst>
              <a:ext uri="{FF2B5EF4-FFF2-40B4-BE49-F238E27FC236}">
                <a16:creationId xmlns:a16="http://schemas.microsoft.com/office/drawing/2014/main" id="{346ED44A-DBE2-734C-84AD-2196FEDEA75F}"/>
              </a:ext>
            </a:extLst>
          </p:cNvPr>
          <p:cNvSpPr txBox="1">
            <a:spLocks/>
          </p:cNvSpPr>
          <p:nvPr/>
        </p:nvSpPr>
        <p:spPr>
          <a:xfrm>
            <a:off x="3396849" y="1132211"/>
            <a:ext cx="4307289" cy="308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Encourage healthy eating habits.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Provide personalized meal plans.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Offer nutritional information.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Facilitate recipe discovery.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Enhance user engagement.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Foster education and awareness.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Continuously improve user experience.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Collaborate with health experts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685050" y="3067850"/>
            <a:ext cx="1289100" cy="1289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378900" y="2817025"/>
            <a:ext cx="4549724" cy="109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Gathering.</a:t>
            </a:r>
            <a:endParaRPr dirty="0"/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2"/>
          </p:nvPr>
        </p:nvSpPr>
        <p:spPr>
          <a:xfrm>
            <a:off x="844500" y="3291500"/>
            <a:ext cx="970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15" name="Google Shape;315;p43"/>
          <p:cNvCxnSpPr/>
          <p:nvPr/>
        </p:nvCxnSpPr>
        <p:spPr>
          <a:xfrm>
            <a:off x="2378900" y="3907350"/>
            <a:ext cx="2135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l="47421" t="-8850" r="26731" b="8850"/>
          <a:stretch/>
        </p:blipFill>
        <p:spPr>
          <a:xfrm rot="-5400000" flipH="1">
            <a:off x="3291900" y="-2582100"/>
            <a:ext cx="3270000" cy="8434200"/>
          </a:xfrm>
          <a:prstGeom prst="rtTriangle">
            <a:avLst/>
          </a:prstGeom>
          <a:noFill/>
          <a:ln>
            <a:noFill/>
          </a:ln>
        </p:spPr>
      </p:pic>
      <p:cxnSp>
        <p:nvCxnSpPr>
          <p:cNvPr id="317" name="Google Shape;317;p43"/>
          <p:cNvCxnSpPr/>
          <p:nvPr/>
        </p:nvCxnSpPr>
        <p:spPr>
          <a:xfrm flipH="1">
            <a:off x="3226200" y="0"/>
            <a:ext cx="1700700" cy="98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2"/>
          <p:cNvGrpSpPr/>
          <p:nvPr/>
        </p:nvGrpSpPr>
        <p:grpSpPr>
          <a:xfrm>
            <a:off x="2721900" y="1373060"/>
            <a:ext cx="1932987" cy="2192400"/>
            <a:chOff x="2947277" y="1880148"/>
            <a:chExt cx="1932987" cy="2192400"/>
          </a:xfrm>
        </p:grpSpPr>
        <p:sp>
          <p:nvSpPr>
            <p:cNvPr id="976" name="Google Shape;976;p62"/>
            <p:cNvSpPr/>
            <p:nvPr/>
          </p:nvSpPr>
          <p:spPr>
            <a:xfrm>
              <a:off x="2947277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2947277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4224464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4224464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62"/>
            <p:cNvCxnSpPr>
              <a:stCxn id="977" idx="6"/>
              <a:endCxn id="978" idx="2"/>
            </p:cNvCxnSpPr>
            <p:nvPr/>
          </p:nvCxnSpPr>
          <p:spPr>
            <a:xfrm>
              <a:off x="3603077" y="2208048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62"/>
            <p:cNvCxnSpPr>
              <a:stCxn id="978" idx="4"/>
              <a:endCxn id="976" idx="0"/>
            </p:cNvCxnSpPr>
            <p:nvPr/>
          </p:nvCxnSpPr>
          <p:spPr>
            <a:xfrm rot="5400000">
              <a:off x="3473414" y="2337798"/>
              <a:ext cx="880800" cy="12771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62"/>
            <p:cNvCxnSpPr>
              <a:stCxn id="976" idx="6"/>
              <a:endCxn id="979" idx="2"/>
            </p:cNvCxnSpPr>
            <p:nvPr/>
          </p:nvCxnSpPr>
          <p:spPr>
            <a:xfrm>
              <a:off x="3603077" y="3744649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3" name="Google Shape;983;p62"/>
          <p:cNvPicPr preferRelativeResize="0"/>
          <p:nvPr/>
        </p:nvPicPr>
        <p:blipFill rotWithShape="1">
          <a:blip r:embed="rId3">
            <a:alphaModFix/>
          </a:blip>
          <a:srcRect l="40756" r="35839"/>
          <a:stretch/>
        </p:blipFill>
        <p:spPr>
          <a:xfrm flipH="1">
            <a:off x="7341600" y="-15450"/>
            <a:ext cx="18024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2"/>
          <p:cNvCxnSpPr/>
          <p:nvPr/>
        </p:nvCxnSpPr>
        <p:spPr>
          <a:xfrm rot="10800000">
            <a:off x="7332600" y="873000"/>
            <a:ext cx="1811400" cy="42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4" name="Google Shape;994;p62"/>
          <p:cNvGrpSpPr/>
          <p:nvPr/>
        </p:nvGrpSpPr>
        <p:grpSpPr>
          <a:xfrm>
            <a:off x="2862552" y="3025256"/>
            <a:ext cx="374372" cy="373981"/>
            <a:chOff x="2640993" y="3357835"/>
            <a:chExt cx="365348" cy="364966"/>
          </a:xfrm>
        </p:grpSpPr>
        <p:sp>
          <p:nvSpPr>
            <p:cNvPr id="995" name="Google Shape;995;p62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2"/>
          <p:cNvGrpSpPr/>
          <p:nvPr/>
        </p:nvGrpSpPr>
        <p:grpSpPr>
          <a:xfrm>
            <a:off x="2863082" y="1512278"/>
            <a:ext cx="373487" cy="373910"/>
            <a:chOff x="865862" y="3207306"/>
            <a:chExt cx="364484" cy="364897"/>
          </a:xfrm>
        </p:grpSpPr>
        <p:sp>
          <p:nvSpPr>
            <p:cNvPr id="1006" name="Google Shape;1006;p6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62"/>
          <p:cNvGrpSpPr/>
          <p:nvPr/>
        </p:nvGrpSpPr>
        <p:grpSpPr>
          <a:xfrm>
            <a:off x="4195323" y="1516303"/>
            <a:ext cx="263143" cy="365842"/>
            <a:chOff x="3910637" y="3352690"/>
            <a:chExt cx="256800" cy="357024"/>
          </a:xfrm>
        </p:grpSpPr>
        <p:sp>
          <p:nvSpPr>
            <p:cNvPr id="1021" name="Google Shape;1021;p62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2"/>
          <p:cNvGrpSpPr/>
          <p:nvPr/>
        </p:nvGrpSpPr>
        <p:grpSpPr>
          <a:xfrm>
            <a:off x="4157517" y="3054842"/>
            <a:ext cx="339024" cy="338589"/>
            <a:chOff x="527600" y="2232775"/>
            <a:chExt cx="370275" cy="369800"/>
          </a:xfrm>
        </p:grpSpPr>
        <p:sp>
          <p:nvSpPr>
            <p:cNvPr id="1025" name="Google Shape;1025;p62"/>
            <p:cNvSpPr/>
            <p:nvPr/>
          </p:nvSpPr>
          <p:spPr>
            <a:xfrm>
              <a:off x="662325" y="24683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6" y="571"/>
                    <a:pt x="589" y="446"/>
                    <a:pt x="589" y="286"/>
                  </a:cubicBezTo>
                  <a:cubicBezTo>
                    <a:pt x="589" y="125"/>
                    <a:pt x="44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28050" y="2348300"/>
              <a:ext cx="369825" cy="254275"/>
            </a:xfrm>
            <a:custGeom>
              <a:avLst/>
              <a:gdLst/>
              <a:ahLst/>
              <a:cxnLst/>
              <a:rect l="l" t="t" r="r" b="b"/>
              <a:pathLst>
                <a:path w="14793" h="10171" extrusionOk="0">
                  <a:moveTo>
                    <a:pt x="875" y="1"/>
                  </a:moveTo>
                  <a:cubicBezTo>
                    <a:pt x="393" y="1"/>
                    <a:pt x="1" y="393"/>
                    <a:pt x="1" y="875"/>
                  </a:cubicBezTo>
                  <a:lnTo>
                    <a:pt x="1" y="9314"/>
                  </a:lnTo>
                  <a:cubicBezTo>
                    <a:pt x="1" y="9778"/>
                    <a:pt x="393" y="10171"/>
                    <a:pt x="875" y="10171"/>
                  </a:cubicBezTo>
                  <a:lnTo>
                    <a:pt x="13936" y="10171"/>
                  </a:lnTo>
                  <a:cubicBezTo>
                    <a:pt x="14400" y="10171"/>
                    <a:pt x="14792" y="9778"/>
                    <a:pt x="14792" y="9314"/>
                  </a:cubicBezTo>
                  <a:lnTo>
                    <a:pt x="14792" y="875"/>
                  </a:lnTo>
                  <a:cubicBezTo>
                    <a:pt x="14792" y="393"/>
                    <a:pt x="14400" y="1"/>
                    <a:pt x="13936" y="1"/>
                  </a:cubicBezTo>
                  <a:lnTo>
                    <a:pt x="7566" y="1"/>
                  </a:lnTo>
                  <a:cubicBezTo>
                    <a:pt x="7405" y="1"/>
                    <a:pt x="7281" y="143"/>
                    <a:pt x="7281" y="286"/>
                  </a:cubicBezTo>
                  <a:cubicBezTo>
                    <a:pt x="7281" y="447"/>
                    <a:pt x="7405" y="589"/>
                    <a:pt x="7566" y="589"/>
                  </a:cubicBezTo>
                  <a:lnTo>
                    <a:pt x="13936" y="589"/>
                  </a:lnTo>
                  <a:cubicBezTo>
                    <a:pt x="14079" y="589"/>
                    <a:pt x="14221" y="714"/>
                    <a:pt x="14221" y="875"/>
                  </a:cubicBezTo>
                  <a:lnTo>
                    <a:pt x="14221" y="9314"/>
                  </a:lnTo>
                  <a:cubicBezTo>
                    <a:pt x="14221" y="9475"/>
                    <a:pt x="14079" y="9600"/>
                    <a:pt x="13936" y="9600"/>
                  </a:cubicBezTo>
                  <a:lnTo>
                    <a:pt x="875" y="9600"/>
                  </a:lnTo>
                  <a:cubicBezTo>
                    <a:pt x="714" y="9600"/>
                    <a:pt x="572" y="9475"/>
                    <a:pt x="572" y="9314"/>
                  </a:cubicBezTo>
                  <a:lnTo>
                    <a:pt x="572" y="875"/>
                  </a:lnTo>
                  <a:cubicBezTo>
                    <a:pt x="572" y="714"/>
                    <a:pt x="714" y="589"/>
                    <a:pt x="875" y="589"/>
                  </a:cubicBezTo>
                  <a:lnTo>
                    <a:pt x="5264" y="589"/>
                  </a:lnTo>
                  <a:cubicBezTo>
                    <a:pt x="5425" y="589"/>
                    <a:pt x="5550" y="447"/>
                    <a:pt x="5550" y="286"/>
                  </a:cubicBezTo>
                  <a:cubicBezTo>
                    <a:pt x="5550" y="143"/>
                    <a:pt x="5425" y="1"/>
                    <a:pt x="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557050" y="2410750"/>
              <a:ext cx="43300" cy="129825"/>
            </a:xfrm>
            <a:custGeom>
              <a:avLst/>
              <a:gdLst/>
              <a:ahLst/>
              <a:cxnLst/>
              <a:rect l="l" t="t" r="r" b="b"/>
              <a:pathLst>
                <a:path w="1732" h="5193" extrusionOk="0">
                  <a:moveTo>
                    <a:pt x="857" y="572"/>
                  </a:moveTo>
                  <a:cubicBezTo>
                    <a:pt x="1018" y="572"/>
                    <a:pt x="1160" y="696"/>
                    <a:pt x="1160" y="857"/>
                  </a:cubicBezTo>
                  <a:lnTo>
                    <a:pt x="1160" y="4319"/>
                  </a:lnTo>
                  <a:cubicBezTo>
                    <a:pt x="1160" y="4479"/>
                    <a:pt x="1018" y="4622"/>
                    <a:pt x="857" y="4622"/>
                  </a:cubicBezTo>
                  <a:cubicBezTo>
                    <a:pt x="696" y="4622"/>
                    <a:pt x="571" y="4479"/>
                    <a:pt x="571" y="4319"/>
                  </a:cubicBezTo>
                  <a:lnTo>
                    <a:pt x="571" y="857"/>
                  </a:lnTo>
                  <a:cubicBezTo>
                    <a:pt x="571" y="696"/>
                    <a:pt x="696" y="572"/>
                    <a:pt x="857" y="572"/>
                  </a:cubicBezTo>
                  <a:close/>
                  <a:moveTo>
                    <a:pt x="857" y="1"/>
                  </a:moveTo>
                  <a:cubicBezTo>
                    <a:pt x="393" y="1"/>
                    <a:pt x="0" y="375"/>
                    <a:pt x="0" y="857"/>
                  </a:cubicBezTo>
                  <a:lnTo>
                    <a:pt x="0" y="4319"/>
                  </a:lnTo>
                  <a:cubicBezTo>
                    <a:pt x="0" y="4800"/>
                    <a:pt x="393" y="5193"/>
                    <a:pt x="857" y="5193"/>
                  </a:cubicBezTo>
                  <a:cubicBezTo>
                    <a:pt x="1339" y="5193"/>
                    <a:pt x="1731" y="4800"/>
                    <a:pt x="1731" y="4319"/>
                  </a:cubicBezTo>
                  <a:lnTo>
                    <a:pt x="1731" y="857"/>
                  </a:lnTo>
                  <a:cubicBezTo>
                    <a:pt x="1731" y="375"/>
                    <a:pt x="1339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27600" y="2232775"/>
              <a:ext cx="370275" cy="87000"/>
            </a:xfrm>
            <a:custGeom>
              <a:avLst/>
              <a:gdLst/>
              <a:ahLst/>
              <a:cxnLst/>
              <a:rect l="l" t="t" r="r" b="b"/>
              <a:pathLst>
                <a:path w="14811" h="3480" extrusionOk="0">
                  <a:moveTo>
                    <a:pt x="8280" y="589"/>
                  </a:moveTo>
                  <a:lnTo>
                    <a:pt x="8280" y="1731"/>
                  </a:lnTo>
                  <a:lnTo>
                    <a:pt x="4569" y="1731"/>
                  </a:lnTo>
                  <a:cubicBezTo>
                    <a:pt x="3623" y="1731"/>
                    <a:pt x="2731" y="1303"/>
                    <a:pt x="2142" y="589"/>
                  </a:cubicBezTo>
                  <a:close/>
                  <a:moveTo>
                    <a:pt x="13651" y="589"/>
                  </a:moveTo>
                  <a:cubicBezTo>
                    <a:pt x="13972" y="589"/>
                    <a:pt x="14239" y="839"/>
                    <a:pt x="14239" y="1160"/>
                  </a:cubicBezTo>
                  <a:cubicBezTo>
                    <a:pt x="14239" y="1481"/>
                    <a:pt x="13972" y="1731"/>
                    <a:pt x="13651" y="1731"/>
                  </a:cubicBezTo>
                  <a:lnTo>
                    <a:pt x="8869" y="1731"/>
                  </a:lnTo>
                  <a:lnTo>
                    <a:pt x="8869" y="589"/>
                  </a:lnTo>
                  <a:close/>
                  <a:moveTo>
                    <a:pt x="1428" y="589"/>
                  </a:moveTo>
                  <a:cubicBezTo>
                    <a:pt x="2106" y="1660"/>
                    <a:pt x="3302" y="2320"/>
                    <a:pt x="4569" y="2320"/>
                  </a:cubicBezTo>
                  <a:lnTo>
                    <a:pt x="8280" y="2320"/>
                  </a:lnTo>
                  <a:lnTo>
                    <a:pt x="8280" y="2891"/>
                  </a:lnTo>
                  <a:lnTo>
                    <a:pt x="4569" y="2891"/>
                  </a:lnTo>
                  <a:cubicBezTo>
                    <a:pt x="2945" y="2891"/>
                    <a:pt x="1500" y="1999"/>
                    <a:pt x="750" y="589"/>
                  </a:cubicBezTo>
                  <a:close/>
                  <a:moveTo>
                    <a:pt x="304" y="0"/>
                  </a:moveTo>
                  <a:cubicBezTo>
                    <a:pt x="215" y="0"/>
                    <a:pt x="126" y="54"/>
                    <a:pt x="72" y="125"/>
                  </a:cubicBezTo>
                  <a:cubicBezTo>
                    <a:pt x="19" y="215"/>
                    <a:pt x="1" y="304"/>
                    <a:pt x="37" y="393"/>
                  </a:cubicBezTo>
                  <a:cubicBezTo>
                    <a:pt x="786" y="2249"/>
                    <a:pt x="2570" y="3480"/>
                    <a:pt x="4569" y="3480"/>
                  </a:cubicBezTo>
                  <a:lnTo>
                    <a:pt x="8565" y="3480"/>
                  </a:lnTo>
                  <a:cubicBezTo>
                    <a:pt x="8726" y="3480"/>
                    <a:pt x="8869" y="3337"/>
                    <a:pt x="8869" y="3176"/>
                  </a:cubicBezTo>
                  <a:lnTo>
                    <a:pt x="8869" y="2320"/>
                  </a:lnTo>
                  <a:lnTo>
                    <a:pt x="13651" y="2320"/>
                  </a:lnTo>
                  <a:cubicBezTo>
                    <a:pt x="14293" y="2320"/>
                    <a:pt x="14810" y="1803"/>
                    <a:pt x="14810" y="1160"/>
                  </a:cubicBezTo>
                  <a:cubicBezTo>
                    <a:pt x="14810" y="518"/>
                    <a:pt x="14293" y="0"/>
                    <a:pt x="13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5300" y="2396025"/>
              <a:ext cx="224850" cy="158825"/>
            </a:xfrm>
            <a:custGeom>
              <a:avLst/>
              <a:gdLst/>
              <a:ahLst/>
              <a:cxnLst/>
              <a:rect l="l" t="t" r="r" b="b"/>
              <a:pathLst>
                <a:path w="8994" h="6353" extrusionOk="0">
                  <a:moveTo>
                    <a:pt x="4372" y="607"/>
                  </a:moveTo>
                  <a:lnTo>
                    <a:pt x="4372" y="1268"/>
                  </a:lnTo>
                  <a:cubicBezTo>
                    <a:pt x="4086" y="1196"/>
                    <a:pt x="3783" y="1161"/>
                    <a:pt x="3515" y="1161"/>
                  </a:cubicBezTo>
                  <a:lnTo>
                    <a:pt x="3498" y="1161"/>
                  </a:lnTo>
                  <a:cubicBezTo>
                    <a:pt x="3712" y="875"/>
                    <a:pt x="4033" y="679"/>
                    <a:pt x="4372" y="607"/>
                  </a:cubicBezTo>
                  <a:close/>
                  <a:moveTo>
                    <a:pt x="8422" y="1732"/>
                  </a:moveTo>
                  <a:lnTo>
                    <a:pt x="8422" y="2017"/>
                  </a:lnTo>
                  <a:cubicBezTo>
                    <a:pt x="8422" y="2499"/>
                    <a:pt x="8030" y="2891"/>
                    <a:pt x="7548" y="2891"/>
                  </a:cubicBezTo>
                  <a:lnTo>
                    <a:pt x="7262" y="2891"/>
                  </a:lnTo>
                  <a:lnTo>
                    <a:pt x="7262" y="2606"/>
                  </a:lnTo>
                  <a:cubicBezTo>
                    <a:pt x="7262" y="2124"/>
                    <a:pt x="7655" y="1732"/>
                    <a:pt x="8137" y="1732"/>
                  </a:cubicBezTo>
                  <a:close/>
                  <a:moveTo>
                    <a:pt x="2106" y="2053"/>
                  </a:moveTo>
                  <a:cubicBezTo>
                    <a:pt x="2445" y="2338"/>
                    <a:pt x="2641" y="2749"/>
                    <a:pt x="2641" y="3177"/>
                  </a:cubicBezTo>
                  <a:cubicBezTo>
                    <a:pt x="2641" y="3623"/>
                    <a:pt x="2445" y="4015"/>
                    <a:pt x="2124" y="4301"/>
                  </a:cubicBezTo>
                  <a:cubicBezTo>
                    <a:pt x="1125" y="3891"/>
                    <a:pt x="589" y="3391"/>
                    <a:pt x="589" y="3177"/>
                  </a:cubicBezTo>
                  <a:cubicBezTo>
                    <a:pt x="589" y="2963"/>
                    <a:pt x="1178" y="2445"/>
                    <a:pt x="2106" y="2053"/>
                  </a:cubicBezTo>
                  <a:close/>
                  <a:moveTo>
                    <a:pt x="3515" y="1732"/>
                  </a:moveTo>
                  <a:cubicBezTo>
                    <a:pt x="4640" y="1732"/>
                    <a:pt x="5764" y="2410"/>
                    <a:pt x="6567" y="3177"/>
                  </a:cubicBezTo>
                  <a:cubicBezTo>
                    <a:pt x="5764" y="3944"/>
                    <a:pt x="4640" y="4622"/>
                    <a:pt x="3515" y="4622"/>
                  </a:cubicBezTo>
                  <a:cubicBezTo>
                    <a:pt x="3248" y="4622"/>
                    <a:pt x="2980" y="4569"/>
                    <a:pt x="2730" y="4497"/>
                  </a:cubicBezTo>
                  <a:cubicBezTo>
                    <a:pt x="3034" y="4140"/>
                    <a:pt x="3212" y="3676"/>
                    <a:pt x="3212" y="3177"/>
                  </a:cubicBezTo>
                  <a:cubicBezTo>
                    <a:pt x="3212" y="2695"/>
                    <a:pt x="3034" y="2213"/>
                    <a:pt x="2730" y="1856"/>
                  </a:cubicBezTo>
                  <a:cubicBezTo>
                    <a:pt x="2980" y="1785"/>
                    <a:pt x="3248" y="1732"/>
                    <a:pt x="3515" y="1732"/>
                  </a:cubicBezTo>
                  <a:close/>
                  <a:moveTo>
                    <a:pt x="7548" y="3462"/>
                  </a:moveTo>
                  <a:cubicBezTo>
                    <a:pt x="8030" y="3462"/>
                    <a:pt x="8422" y="3855"/>
                    <a:pt x="8422" y="4337"/>
                  </a:cubicBezTo>
                  <a:lnTo>
                    <a:pt x="8422" y="4622"/>
                  </a:lnTo>
                  <a:lnTo>
                    <a:pt x="8137" y="4622"/>
                  </a:lnTo>
                  <a:cubicBezTo>
                    <a:pt x="7655" y="4622"/>
                    <a:pt x="7262" y="4230"/>
                    <a:pt x="7262" y="3766"/>
                  </a:cubicBezTo>
                  <a:lnTo>
                    <a:pt x="7262" y="3462"/>
                  </a:lnTo>
                  <a:close/>
                  <a:moveTo>
                    <a:pt x="4372" y="5104"/>
                  </a:moveTo>
                  <a:lnTo>
                    <a:pt x="4372" y="5746"/>
                  </a:lnTo>
                  <a:cubicBezTo>
                    <a:pt x="4033" y="5675"/>
                    <a:pt x="3712" y="5478"/>
                    <a:pt x="3498" y="5211"/>
                  </a:cubicBezTo>
                  <a:lnTo>
                    <a:pt x="3515" y="5211"/>
                  </a:lnTo>
                  <a:cubicBezTo>
                    <a:pt x="3783" y="5211"/>
                    <a:pt x="4086" y="5175"/>
                    <a:pt x="4372" y="5104"/>
                  </a:cubicBezTo>
                  <a:close/>
                  <a:moveTo>
                    <a:pt x="4657" y="1"/>
                  </a:moveTo>
                  <a:cubicBezTo>
                    <a:pt x="3837" y="1"/>
                    <a:pt x="3105" y="500"/>
                    <a:pt x="2802" y="1250"/>
                  </a:cubicBezTo>
                  <a:cubicBezTo>
                    <a:pt x="2552" y="1285"/>
                    <a:pt x="2302" y="1375"/>
                    <a:pt x="2052" y="1464"/>
                  </a:cubicBezTo>
                  <a:cubicBezTo>
                    <a:pt x="1285" y="1749"/>
                    <a:pt x="0" y="2427"/>
                    <a:pt x="0" y="3177"/>
                  </a:cubicBezTo>
                  <a:cubicBezTo>
                    <a:pt x="0" y="3873"/>
                    <a:pt x="1107" y="4533"/>
                    <a:pt x="2052" y="4890"/>
                  </a:cubicBezTo>
                  <a:cubicBezTo>
                    <a:pt x="2302" y="4979"/>
                    <a:pt x="2570" y="5068"/>
                    <a:pt x="2802" y="5122"/>
                  </a:cubicBezTo>
                  <a:cubicBezTo>
                    <a:pt x="3105" y="5871"/>
                    <a:pt x="3837" y="6353"/>
                    <a:pt x="4657" y="6353"/>
                  </a:cubicBezTo>
                  <a:cubicBezTo>
                    <a:pt x="4818" y="6353"/>
                    <a:pt x="4961" y="6228"/>
                    <a:pt x="4961" y="6067"/>
                  </a:cubicBezTo>
                  <a:lnTo>
                    <a:pt x="4961" y="4908"/>
                  </a:lnTo>
                  <a:cubicBezTo>
                    <a:pt x="5692" y="4622"/>
                    <a:pt x="6299" y="4194"/>
                    <a:pt x="6691" y="3855"/>
                  </a:cubicBezTo>
                  <a:cubicBezTo>
                    <a:pt x="6745" y="4604"/>
                    <a:pt x="7369" y="5211"/>
                    <a:pt x="8137" y="5211"/>
                  </a:cubicBezTo>
                  <a:lnTo>
                    <a:pt x="8708" y="5211"/>
                  </a:lnTo>
                  <a:cubicBezTo>
                    <a:pt x="8868" y="5211"/>
                    <a:pt x="8993" y="5068"/>
                    <a:pt x="8993" y="4908"/>
                  </a:cubicBezTo>
                  <a:lnTo>
                    <a:pt x="8993" y="4337"/>
                  </a:lnTo>
                  <a:cubicBezTo>
                    <a:pt x="8993" y="3873"/>
                    <a:pt x="8761" y="3444"/>
                    <a:pt x="8422" y="3177"/>
                  </a:cubicBezTo>
                  <a:cubicBezTo>
                    <a:pt x="8761" y="2909"/>
                    <a:pt x="8993" y="2499"/>
                    <a:pt x="8993" y="2017"/>
                  </a:cubicBezTo>
                  <a:lnTo>
                    <a:pt x="8993" y="1446"/>
                  </a:lnTo>
                  <a:cubicBezTo>
                    <a:pt x="8993" y="1285"/>
                    <a:pt x="8868" y="1161"/>
                    <a:pt x="8708" y="1161"/>
                  </a:cubicBezTo>
                  <a:lnTo>
                    <a:pt x="8137" y="1161"/>
                  </a:lnTo>
                  <a:cubicBezTo>
                    <a:pt x="7369" y="1161"/>
                    <a:pt x="6745" y="1749"/>
                    <a:pt x="6691" y="2517"/>
                  </a:cubicBezTo>
                  <a:cubicBezTo>
                    <a:pt x="6299" y="2178"/>
                    <a:pt x="5692" y="1732"/>
                    <a:pt x="4961" y="1446"/>
                  </a:cubicBezTo>
                  <a:lnTo>
                    <a:pt x="4961" y="286"/>
                  </a:lnTo>
                  <a:cubicBezTo>
                    <a:pt x="4961" y="126"/>
                    <a:pt x="4818" y="1"/>
                    <a:pt x="4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681050" y="2348300"/>
              <a:ext cx="14750" cy="14750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04" y="1"/>
                  </a:moveTo>
                  <a:cubicBezTo>
                    <a:pt x="143" y="1"/>
                    <a:pt x="1" y="143"/>
                    <a:pt x="1" y="286"/>
                  </a:cubicBezTo>
                  <a:cubicBezTo>
                    <a:pt x="1" y="447"/>
                    <a:pt x="143" y="589"/>
                    <a:pt x="304" y="589"/>
                  </a:cubicBezTo>
                  <a:cubicBezTo>
                    <a:pt x="447" y="589"/>
                    <a:pt x="590" y="447"/>
                    <a:pt x="590" y="286"/>
                  </a:cubicBezTo>
                  <a:cubicBezTo>
                    <a:pt x="590" y="143"/>
                    <a:pt x="44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12769BC-12C8-691D-20F4-E98C1617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33" y="2789119"/>
            <a:ext cx="3698421" cy="2058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D69D90-F80F-9122-61E3-B3660EC25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07" y="530483"/>
            <a:ext cx="3355898" cy="1647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2"/>
          <p:cNvGrpSpPr/>
          <p:nvPr/>
        </p:nvGrpSpPr>
        <p:grpSpPr>
          <a:xfrm>
            <a:off x="2721900" y="1373060"/>
            <a:ext cx="1932987" cy="2192400"/>
            <a:chOff x="2947277" y="1880148"/>
            <a:chExt cx="1932987" cy="2192400"/>
          </a:xfrm>
        </p:grpSpPr>
        <p:sp>
          <p:nvSpPr>
            <p:cNvPr id="976" name="Google Shape;976;p62"/>
            <p:cNvSpPr/>
            <p:nvPr/>
          </p:nvSpPr>
          <p:spPr>
            <a:xfrm>
              <a:off x="2947277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2947277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4224464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4224464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62"/>
            <p:cNvCxnSpPr>
              <a:stCxn id="977" idx="6"/>
              <a:endCxn id="978" idx="2"/>
            </p:cNvCxnSpPr>
            <p:nvPr/>
          </p:nvCxnSpPr>
          <p:spPr>
            <a:xfrm>
              <a:off x="3603077" y="2208048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62"/>
            <p:cNvCxnSpPr>
              <a:stCxn id="978" idx="4"/>
              <a:endCxn id="976" idx="0"/>
            </p:cNvCxnSpPr>
            <p:nvPr/>
          </p:nvCxnSpPr>
          <p:spPr>
            <a:xfrm rot="5400000">
              <a:off x="3473414" y="2337798"/>
              <a:ext cx="880800" cy="12771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62"/>
            <p:cNvCxnSpPr>
              <a:stCxn id="976" idx="6"/>
              <a:endCxn id="979" idx="2"/>
            </p:cNvCxnSpPr>
            <p:nvPr/>
          </p:nvCxnSpPr>
          <p:spPr>
            <a:xfrm>
              <a:off x="3603077" y="3744649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3" name="Google Shape;983;p62"/>
          <p:cNvPicPr preferRelativeResize="0"/>
          <p:nvPr/>
        </p:nvPicPr>
        <p:blipFill rotWithShape="1">
          <a:blip r:embed="rId3">
            <a:alphaModFix/>
          </a:blip>
          <a:srcRect l="40756" r="35839"/>
          <a:stretch/>
        </p:blipFill>
        <p:spPr>
          <a:xfrm flipH="1">
            <a:off x="7341600" y="-15450"/>
            <a:ext cx="18024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2"/>
          <p:cNvCxnSpPr/>
          <p:nvPr/>
        </p:nvCxnSpPr>
        <p:spPr>
          <a:xfrm rot="10800000">
            <a:off x="7332600" y="873000"/>
            <a:ext cx="1811400" cy="42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4" name="Google Shape;994;p62"/>
          <p:cNvGrpSpPr/>
          <p:nvPr/>
        </p:nvGrpSpPr>
        <p:grpSpPr>
          <a:xfrm>
            <a:off x="2862552" y="3025256"/>
            <a:ext cx="374372" cy="373981"/>
            <a:chOff x="2640993" y="3357835"/>
            <a:chExt cx="365348" cy="364966"/>
          </a:xfrm>
        </p:grpSpPr>
        <p:sp>
          <p:nvSpPr>
            <p:cNvPr id="995" name="Google Shape;995;p62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2"/>
          <p:cNvGrpSpPr/>
          <p:nvPr/>
        </p:nvGrpSpPr>
        <p:grpSpPr>
          <a:xfrm>
            <a:off x="2863082" y="1512278"/>
            <a:ext cx="373487" cy="373910"/>
            <a:chOff x="865862" y="3207306"/>
            <a:chExt cx="364484" cy="364897"/>
          </a:xfrm>
        </p:grpSpPr>
        <p:sp>
          <p:nvSpPr>
            <p:cNvPr id="1006" name="Google Shape;1006;p6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62"/>
          <p:cNvGrpSpPr/>
          <p:nvPr/>
        </p:nvGrpSpPr>
        <p:grpSpPr>
          <a:xfrm>
            <a:off x="4195323" y="1516303"/>
            <a:ext cx="263143" cy="365842"/>
            <a:chOff x="3910637" y="3352690"/>
            <a:chExt cx="256800" cy="357024"/>
          </a:xfrm>
        </p:grpSpPr>
        <p:sp>
          <p:nvSpPr>
            <p:cNvPr id="1021" name="Google Shape;1021;p62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2"/>
          <p:cNvGrpSpPr/>
          <p:nvPr/>
        </p:nvGrpSpPr>
        <p:grpSpPr>
          <a:xfrm>
            <a:off x="4157517" y="3054842"/>
            <a:ext cx="339024" cy="338589"/>
            <a:chOff x="527600" y="2232775"/>
            <a:chExt cx="370275" cy="369800"/>
          </a:xfrm>
        </p:grpSpPr>
        <p:sp>
          <p:nvSpPr>
            <p:cNvPr id="1025" name="Google Shape;1025;p62"/>
            <p:cNvSpPr/>
            <p:nvPr/>
          </p:nvSpPr>
          <p:spPr>
            <a:xfrm>
              <a:off x="662325" y="24683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6" y="571"/>
                    <a:pt x="589" y="446"/>
                    <a:pt x="589" y="286"/>
                  </a:cubicBezTo>
                  <a:cubicBezTo>
                    <a:pt x="589" y="125"/>
                    <a:pt x="44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28050" y="2348300"/>
              <a:ext cx="369825" cy="254275"/>
            </a:xfrm>
            <a:custGeom>
              <a:avLst/>
              <a:gdLst/>
              <a:ahLst/>
              <a:cxnLst/>
              <a:rect l="l" t="t" r="r" b="b"/>
              <a:pathLst>
                <a:path w="14793" h="10171" extrusionOk="0">
                  <a:moveTo>
                    <a:pt x="875" y="1"/>
                  </a:moveTo>
                  <a:cubicBezTo>
                    <a:pt x="393" y="1"/>
                    <a:pt x="1" y="393"/>
                    <a:pt x="1" y="875"/>
                  </a:cubicBezTo>
                  <a:lnTo>
                    <a:pt x="1" y="9314"/>
                  </a:lnTo>
                  <a:cubicBezTo>
                    <a:pt x="1" y="9778"/>
                    <a:pt x="393" y="10171"/>
                    <a:pt x="875" y="10171"/>
                  </a:cubicBezTo>
                  <a:lnTo>
                    <a:pt x="13936" y="10171"/>
                  </a:lnTo>
                  <a:cubicBezTo>
                    <a:pt x="14400" y="10171"/>
                    <a:pt x="14792" y="9778"/>
                    <a:pt x="14792" y="9314"/>
                  </a:cubicBezTo>
                  <a:lnTo>
                    <a:pt x="14792" y="875"/>
                  </a:lnTo>
                  <a:cubicBezTo>
                    <a:pt x="14792" y="393"/>
                    <a:pt x="14400" y="1"/>
                    <a:pt x="13936" y="1"/>
                  </a:cubicBezTo>
                  <a:lnTo>
                    <a:pt x="7566" y="1"/>
                  </a:lnTo>
                  <a:cubicBezTo>
                    <a:pt x="7405" y="1"/>
                    <a:pt x="7281" y="143"/>
                    <a:pt x="7281" y="286"/>
                  </a:cubicBezTo>
                  <a:cubicBezTo>
                    <a:pt x="7281" y="447"/>
                    <a:pt x="7405" y="589"/>
                    <a:pt x="7566" y="589"/>
                  </a:cubicBezTo>
                  <a:lnTo>
                    <a:pt x="13936" y="589"/>
                  </a:lnTo>
                  <a:cubicBezTo>
                    <a:pt x="14079" y="589"/>
                    <a:pt x="14221" y="714"/>
                    <a:pt x="14221" y="875"/>
                  </a:cubicBezTo>
                  <a:lnTo>
                    <a:pt x="14221" y="9314"/>
                  </a:lnTo>
                  <a:cubicBezTo>
                    <a:pt x="14221" y="9475"/>
                    <a:pt x="14079" y="9600"/>
                    <a:pt x="13936" y="9600"/>
                  </a:cubicBezTo>
                  <a:lnTo>
                    <a:pt x="875" y="9600"/>
                  </a:lnTo>
                  <a:cubicBezTo>
                    <a:pt x="714" y="9600"/>
                    <a:pt x="572" y="9475"/>
                    <a:pt x="572" y="9314"/>
                  </a:cubicBezTo>
                  <a:lnTo>
                    <a:pt x="572" y="875"/>
                  </a:lnTo>
                  <a:cubicBezTo>
                    <a:pt x="572" y="714"/>
                    <a:pt x="714" y="589"/>
                    <a:pt x="875" y="589"/>
                  </a:cubicBezTo>
                  <a:lnTo>
                    <a:pt x="5264" y="589"/>
                  </a:lnTo>
                  <a:cubicBezTo>
                    <a:pt x="5425" y="589"/>
                    <a:pt x="5550" y="447"/>
                    <a:pt x="5550" y="286"/>
                  </a:cubicBezTo>
                  <a:cubicBezTo>
                    <a:pt x="5550" y="143"/>
                    <a:pt x="5425" y="1"/>
                    <a:pt x="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557050" y="2410750"/>
              <a:ext cx="43300" cy="129825"/>
            </a:xfrm>
            <a:custGeom>
              <a:avLst/>
              <a:gdLst/>
              <a:ahLst/>
              <a:cxnLst/>
              <a:rect l="l" t="t" r="r" b="b"/>
              <a:pathLst>
                <a:path w="1732" h="5193" extrusionOk="0">
                  <a:moveTo>
                    <a:pt x="857" y="572"/>
                  </a:moveTo>
                  <a:cubicBezTo>
                    <a:pt x="1018" y="572"/>
                    <a:pt x="1160" y="696"/>
                    <a:pt x="1160" y="857"/>
                  </a:cubicBezTo>
                  <a:lnTo>
                    <a:pt x="1160" y="4319"/>
                  </a:lnTo>
                  <a:cubicBezTo>
                    <a:pt x="1160" y="4479"/>
                    <a:pt x="1018" y="4622"/>
                    <a:pt x="857" y="4622"/>
                  </a:cubicBezTo>
                  <a:cubicBezTo>
                    <a:pt x="696" y="4622"/>
                    <a:pt x="571" y="4479"/>
                    <a:pt x="571" y="4319"/>
                  </a:cubicBezTo>
                  <a:lnTo>
                    <a:pt x="571" y="857"/>
                  </a:lnTo>
                  <a:cubicBezTo>
                    <a:pt x="571" y="696"/>
                    <a:pt x="696" y="572"/>
                    <a:pt x="857" y="572"/>
                  </a:cubicBezTo>
                  <a:close/>
                  <a:moveTo>
                    <a:pt x="857" y="1"/>
                  </a:moveTo>
                  <a:cubicBezTo>
                    <a:pt x="393" y="1"/>
                    <a:pt x="0" y="375"/>
                    <a:pt x="0" y="857"/>
                  </a:cubicBezTo>
                  <a:lnTo>
                    <a:pt x="0" y="4319"/>
                  </a:lnTo>
                  <a:cubicBezTo>
                    <a:pt x="0" y="4800"/>
                    <a:pt x="393" y="5193"/>
                    <a:pt x="857" y="5193"/>
                  </a:cubicBezTo>
                  <a:cubicBezTo>
                    <a:pt x="1339" y="5193"/>
                    <a:pt x="1731" y="4800"/>
                    <a:pt x="1731" y="4319"/>
                  </a:cubicBezTo>
                  <a:lnTo>
                    <a:pt x="1731" y="857"/>
                  </a:lnTo>
                  <a:cubicBezTo>
                    <a:pt x="1731" y="375"/>
                    <a:pt x="1339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27600" y="2232775"/>
              <a:ext cx="370275" cy="87000"/>
            </a:xfrm>
            <a:custGeom>
              <a:avLst/>
              <a:gdLst/>
              <a:ahLst/>
              <a:cxnLst/>
              <a:rect l="l" t="t" r="r" b="b"/>
              <a:pathLst>
                <a:path w="14811" h="3480" extrusionOk="0">
                  <a:moveTo>
                    <a:pt x="8280" y="589"/>
                  </a:moveTo>
                  <a:lnTo>
                    <a:pt x="8280" y="1731"/>
                  </a:lnTo>
                  <a:lnTo>
                    <a:pt x="4569" y="1731"/>
                  </a:lnTo>
                  <a:cubicBezTo>
                    <a:pt x="3623" y="1731"/>
                    <a:pt x="2731" y="1303"/>
                    <a:pt x="2142" y="589"/>
                  </a:cubicBezTo>
                  <a:close/>
                  <a:moveTo>
                    <a:pt x="13651" y="589"/>
                  </a:moveTo>
                  <a:cubicBezTo>
                    <a:pt x="13972" y="589"/>
                    <a:pt x="14239" y="839"/>
                    <a:pt x="14239" y="1160"/>
                  </a:cubicBezTo>
                  <a:cubicBezTo>
                    <a:pt x="14239" y="1481"/>
                    <a:pt x="13972" y="1731"/>
                    <a:pt x="13651" y="1731"/>
                  </a:cubicBezTo>
                  <a:lnTo>
                    <a:pt x="8869" y="1731"/>
                  </a:lnTo>
                  <a:lnTo>
                    <a:pt x="8869" y="589"/>
                  </a:lnTo>
                  <a:close/>
                  <a:moveTo>
                    <a:pt x="1428" y="589"/>
                  </a:moveTo>
                  <a:cubicBezTo>
                    <a:pt x="2106" y="1660"/>
                    <a:pt x="3302" y="2320"/>
                    <a:pt x="4569" y="2320"/>
                  </a:cubicBezTo>
                  <a:lnTo>
                    <a:pt x="8280" y="2320"/>
                  </a:lnTo>
                  <a:lnTo>
                    <a:pt x="8280" y="2891"/>
                  </a:lnTo>
                  <a:lnTo>
                    <a:pt x="4569" y="2891"/>
                  </a:lnTo>
                  <a:cubicBezTo>
                    <a:pt x="2945" y="2891"/>
                    <a:pt x="1500" y="1999"/>
                    <a:pt x="750" y="589"/>
                  </a:cubicBezTo>
                  <a:close/>
                  <a:moveTo>
                    <a:pt x="304" y="0"/>
                  </a:moveTo>
                  <a:cubicBezTo>
                    <a:pt x="215" y="0"/>
                    <a:pt x="126" y="54"/>
                    <a:pt x="72" y="125"/>
                  </a:cubicBezTo>
                  <a:cubicBezTo>
                    <a:pt x="19" y="215"/>
                    <a:pt x="1" y="304"/>
                    <a:pt x="37" y="393"/>
                  </a:cubicBezTo>
                  <a:cubicBezTo>
                    <a:pt x="786" y="2249"/>
                    <a:pt x="2570" y="3480"/>
                    <a:pt x="4569" y="3480"/>
                  </a:cubicBezTo>
                  <a:lnTo>
                    <a:pt x="8565" y="3480"/>
                  </a:lnTo>
                  <a:cubicBezTo>
                    <a:pt x="8726" y="3480"/>
                    <a:pt x="8869" y="3337"/>
                    <a:pt x="8869" y="3176"/>
                  </a:cubicBezTo>
                  <a:lnTo>
                    <a:pt x="8869" y="2320"/>
                  </a:lnTo>
                  <a:lnTo>
                    <a:pt x="13651" y="2320"/>
                  </a:lnTo>
                  <a:cubicBezTo>
                    <a:pt x="14293" y="2320"/>
                    <a:pt x="14810" y="1803"/>
                    <a:pt x="14810" y="1160"/>
                  </a:cubicBezTo>
                  <a:cubicBezTo>
                    <a:pt x="14810" y="518"/>
                    <a:pt x="14293" y="0"/>
                    <a:pt x="13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5300" y="2396025"/>
              <a:ext cx="224850" cy="158825"/>
            </a:xfrm>
            <a:custGeom>
              <a:avLst/>
              <a:gdLst/>
              <a:ahLst/>
              <a:cxnLst/>
              <a:rect l="l" t="t" r="r" b="b"/>
              <a:pathLst>
                <a:path w="8994" h="6353" extrusionOk="0">
                  <a:moveTo>
                    <a:pt x="4372" y="607"/>
                  </a:moveTo>
                  <a:lnTo>
                    <a:pt x="4372" y="1268"/>
                  </a:lnTo>
                  <a:cubicBezTo>
                    <a:pt x="4086" y="1196"/>
                    <a:pt x="3783" y="1161"/>
                    <a:pt x="3515" y="1161"/>
                  </a:cubicBezTo>
                  <a:lnTo>
                    <a:pt x="3498" y="1161"/>
                  </a:lnTo>
                  <a:cubicBezTo>
                    <a:pt x="3712" y="875"/>
                    <a:pt x="4033" y="679"/>
                    <a:pt x="4372" y="607"/>
                  </a:cubicBezTo>
                  <a:close/>
                  <a:moveTo>
                    <a:pt x="8422" y="1732"/>
                  </a:moveTo>
                  <a:lnTo>
                    <a:pt x="8422" y="2017"/>
                  </a:lnTo>
                  <a:cubicBezTo>
                    <a:pt x="8422" y="2499"/>
                    <a:pt x="8030" y="2891"/>
                    <a:pt x="7548" y="2891"/>
                  </a:cubicBezTo>
                  <a:lnTo>
                    <a:pt x="7262" y="2891"/>
                  </a:lnTo>
                  <a:lnTo>
                    <a:pt x="7262" y="2606"/>
                  </a:lnTo>
                  <a:cubicBezTo>
                    <a:pt x="7262" y="2124"/>
                    <a:pt x="7655" y="1732"/>
                    <a:pt x="8137" y="1732"/>
                  </a:cubicBezTo>
                  <a:close/>
                  <a:moveTo>
                    <a:pt x="2106" y="2053"/>
                  </a:moveTo>
                  <a:cubicBezTo>
                    <a:pt x="2445" y="2338"/>
                    <a:pt x="2641" y="2749"/>
                    <a:pt x="2641" y="3177"/>
                  </a:cubicBezTo>
                  <a:cubicBezTo>
                    <a:pt x="2641" y="3623"/>
                    <a:pt x="2445" y="4015"/>
                    <a:pt x="2124" y="4301"/>
                  </a:cubicBezTo>
                  <a:cubicBezTo>
                    <a:pt x="1125" y="3891"/>
                    <a:pt x="589" y="3391"/>
                    <a:pt x="589" y="3177"/>
                  </a:cubicBezTo>
                  <a:cubicBezTo>
                    <a:pt x="589" y="2963"/>
                    <a:pt x="1178" y="2445"/>
                    <a:pt x="2106" y="2053"/>
                  </a:cubicBezTo>
                  <a:close/>
                  <a:moveTo>
                    <a:pt x="3515" y="1732"/>
                  </a:moveTo>
                  <a:cubicBezTo>
                    <a:pt x="4640" y="1732"/>
                    <a:pt x="5764" y="2410"/>
                    <a:pt x="6567" y="3177"/>
                  </a:cubicBezTo>
                  <a:cubicBezTo>
                    <a:pt x="5764" y="3944"/>
                    <a:pt x="4640" y="4622"/>
                    <a:pt x="3515" y="4622"/>
                  </a:cubicBezTo>
                  <a:cubicBezTo>
                    <a:pt x="3248" y="4622"/>
                    <a:pt x="2980" y="4569"/>
                    <a:pt x="2730" y="4497"/>
                  </a:cubicBezTo>
                  <a:cubicBezTo>
                    <a:pt x="3034" y="4140"/>
                    <a:pt x="3212" y="3676"/>
                    <a:pt x="3212" y="3177"/>
                  </a:cubicBezTo>
                  <a:cubicBezTo>
                    <a:pt x="3212" y="2695"/>
                    <a:pt x="3034" y="2213"/>
                    <a:pt x="2730" y="1856"/>
                  </a:cubicBezTo>
                  <a:cubicBezTo>
                    <a:pt x="2980" y="1785"/>
                    <a:pt x="3248" y="1732"/>
                    <a:pt x="3515" y="1732"/>
                  </a:cubicBezTo>
                  <a:close/>
                  <a:moveTo>
                    <a:pt x="7548" y="3462"/>
                  </a:moveTo>
                  <a:cubicBezTo>
                    <a:pt x="8030" y="3462"/>
                    <a:pt x="8422" y="3855"/>
                    <a:pt x="8422" y="4337"/>
                  </a:cubicBezTo>
                  <a:lnTo>
                    <a:pt x="8422" y="4622"/>
                  </a:lnTo>
                  <a:lnTo>
                    <a:pt x="8137" y="4622"/>
                  </a:lnTo>
                  <a:cubicBezTo>
                    <a:pt x="7655" y="4622"/>
                    <a:pt x="7262" y="4230"/>
                    <a:pt x="7262" y="3766"/>
                  </a:cubicBezTo>
                  <a:lnTo>
                    <a:pt x="7262" y="3462"/>
                  </a:lnTo>
                  <a:close/>
                  <a:moveTo>
                    <a:pt x="4372" y="5104"/>
                  </a:moveTo>
                  <a:lnTo>
                    <a:pt x="4372" y="5746"/>
                  </a:lnTo>
                  <a:cubicBezTo>
                    <a:pt x="4033" y="5675"/>
                    <a:pt x="3712" y="5478"/>
                    <a:pt x="3498" y="5211"/>
                  </a:cubicBezTo>
                  <a:lnTo>
                    <a:pt x="3515" y="5211"/>
                  </a:lnTo>
                  <a:cubicBezTo>
                    <a:pt x="3783" y="5211"/>
                    <a:pt x="4086" y="5175"/>
                    <a:pt x="4372" y="5104"/>
                  </a:cubicBezTo>
                  <a:close/>
                  <a:moveTo>
                    <a:pt x="4657" y="1"/>
                  </a:moveTo>
                  <a:cubicBezTo>
                    <a:pt x="3837" y="1"/>
                    <a:pt x="3105" y="500"/>
                    <a:pt x="2802" y="1250"/>
                  </a:cubicBezTo>
                  <a:cubicBezTo>
                    <a:pt x="2552" y="1285"/>
                    <a:pt x="2302" y="1375"/>
                    <a:pt x="2052" y="1464"/>
                  </a:cubicBezTo>
                  <a:cubicBezTo>
                    <a:pt x="1285" y="1749"/>
                    <a:pt x="0" y="2427"/>
                    <a:pt x="0" y="3177"/>
                  </a:cubicBezTo>
                  <a:cubicBezTo>
                    <a:pt x="0" y="3873"/>
                    <a:pt x="1107" y="4533"/>
                    <a:pt x="2052" y="4890"/>
                  </a:cubicBezTo>
                  <a:cubicBezTo>
                    <a:pt x="2302" y="4979"/>
                    <a:pt x="2570" y="5068"/>
                    <a:pt x="2802" y="5122"/>
                  </a:cubicBezTo>
                  <a:cubicBezTo>
                    <a:pt x="3105" y="5871"/>
                    <a:pt x="3837" y="6353"/>
                    <a:pt x="4657" y="6353"/>
                  </a:cubicBezTo>
                  <a:cubicBezTo>
                    <a:pt x="4818" y="6353"/>
                    <a:pt x="4961" y="6228"/>
                    <a:pt x="4961" y="6067"/>
                  </a:cubicBezTo>
                  <a:lnTo>
                    <a:pt x="4961" y="4908"/>
                  </a:lnTo>
                  <a:cubicBezTo>
                    <a:pt x="5692" y="4622"/>
                    <a:pt x="6299" y="4194"/>
                    <a:pt x="6691" y="3855"/>
                  </a:cubicBezTo>
                  <a:cubicBezTo>
                    <a:pt x="6745" y="4604"/>
                    <a:pt x="7369" y="5211"/>
                    <a:pt x="8137" y="5211"/>
                  </a:cubicBezTo>
                  <a:lnTo>
                    <a:pt x="8708" y="5211"/>
                  </a:lnTo>
                  <a:cubicBezTo>
                    <a:pt x="8868" y="5211"/>
                    <a:pt x="8993" y="5068"/>
                    <a:pt x="8993" y="4908"/>
                  </a:cubicBezTo>
                  <a:lnTo>
                    <a:pt x="8993" y="4337"/>
                  </a:lnTo>
                  <a:cubicBezTo>
                    <a:pt x="8993" y="3873"/>
                    <a:pt x="8761" y="3444"/>
                    <a:pt x="8422" y="3177"/>
                  </a:cubicBezTo>
                  <a:cubicBezTo>
                    <a:pt x="8761" y="2909"/>
                    <a:pt x="8993" y="2499"/>
                    <a:pt x="8993" y="2017"/>
                  </a:cubicBezTo>
                  <a:lnTo>
                    <a:pt x="8993" y="1446"/>
                  </a:lnTo>
                  <a:cubicBezTo>
                    <a:pt x="8993" y="1285"/>
                    <a:pt x="8868" y="1161"/>
                    <a:pt x="8708" y="1161"/>
                  </a:cubicBezTo>
                  <a:lnTo>
                    <a:pt x="8137" y="1161"/>
                  </a:lnTo>
                  <a:cubicBezTo>
                    <a:pt x="7369" y="1161"/>
                    <a:pt x="6745" y="1749"/>
                    <a:pt x="6691" y="2517"/>
                  </a:cubicBezTo>
                  <a:cubicBezTo>
                    <a:pt x="6299" y="2178"/>
                    <a:pt x="5692" y="1732"/>
                    <a:pt x="4961" y="1446"/>
                  </a:cubicBezTo>
                  <a:lnTo>
                    <a:pt x="4961" y="286"/>
                  </a:lnTo>
                  <a:cubicBezTo>
                    <a:pt x="4961" y="126"/>
                    <a:pt x="4818" y="1"/>
                    <a:pt x="4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681050" y="2348300"/>
              <a:ext cx="14750" cy="14750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04" y="1"/>
                  </a:moveTo>
                  <a:cubicBezTo>
                    <a:pt x="143" y="1"/>
                    <a:pt x="1" y="143"/>
                    <a:pt x="1" y="286"/>
                  </a:cubicBezTo>
                  <a:cubicBezTo>
                    <a:pt x="1" y="447"/>
                    <a:pt x="143" y="589"/>
                    <a:pt x="304" y="589"/>
                  </a:cubicBezTo>
                  <a:cubicBezTo>
                    <a:pt x="447" y="589"/>
                    <a:pt x="590" y="447"/>
                    <a:pt x="590" y="286"/>
                  </a:cubicBezTo>
                  <a:cubicBezTo>
                    <a:pt x="590" y="143"/>
                    <a:pt x="44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44808D0-DF73-92D5-5E50-BD48ABBCD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932" y="2808925"/>
            <a:ext cx="3484853" cy="223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2931E8B-E9E8-95C8-8F40-A1F9400A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15" y="639339"/>
            <a:ext cx="3143501" cy="1594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8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2"/>
          <p:cNvGrpSpPr/>
          <p:nvPr/>
        </p:nvGrpSpPr>
        <p:grpSpPr>
          <a:xfrm>
            <a:off x="2721900" y="1373060"/>
            <a:ext cx="1932987" cy="2192400"/>
            <a:chOff x="2947277" y="1880148"/>
            <a:chExt cx="1932987" cy="2192400"/>
          </a:xfrm>
        </p:grpSpPr>
        <p:sp>
          <p:nvSpPr>
            <p:cNvPr id="976" name="Google Shape;976;p62"/>
            <p:cNvSpPr/>
            <p:nvPr/>
          </p:nvSpPr>
          <p:spPr>
            <a:xfrm>
              <a:off x="2947277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2947277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4224464" y="1880148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4224464" y="3416749"/>
              <a:ext cx="655800" cy="655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62"/>
            <p:cNvCxnSpPr>
              <a:stCxn id="977" idx="6"/>
              <a:endCxn id="978" idx="2"/>
            </p:cNvCxnSpPr>
            <p:nvPr/>
          </p:nvCxnSpPr>
          <p:spPr>
            <a:xfrm>
              <a:off x="3603077" y="2208048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62"/>
            <p:cNvCxnSpPr>
              <a:stCxn id="978" idx="4"/>
              <a:endCxn id="976" idx="0"/>
            </p:cNvCxnSpPr>
            <p:nvPr/>
          </p:nvCxnSpPr>
          <p:spPr>
            <a:xfrm rot="5400000">
              <a:off x="3473414" y="2337798"/>
              <a:ext cx="880800" cy="1277100"/>
            </a:xfrm>
            <a:prstGeom prst="bentConnector3">
              <a:avLst>
                <a:gd name="adj1" fmla="val 5000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62"/>
            <p:cNvCxnSpPr>
              <a:stCxn id="976" idx="6"/>
              <a:endCxn id="979" idx="2"/>
            </p:cNvCxnSpPr>
            <p:nvPr/>
          </p:nvCxnSpPr>
          <p:spPr>
            <a:xfrm>
              <a:off x="3603077" y="3744649"/>
              <a:ext cx="62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3" name="Google Shape;983;p62"/>
          <p:cNvPicPr preferRelativeResize="0"/>
          <p:nvPr/>
        </p:nvPicPr>
        <p:blipFill rotWithShape="1">
          <a:blip r:embed="rId3">
            <a:alphaModFix/>
          </a:blip>
          <a:srcRect l="40756" r="35839"/>
          <a:stretch/>
        </p:blipFill>
        <p:spPr>
          <a:xfrm flipH="1">
            <a:off x="7341600" y="-15450"/>
            <a:ext cx="1802400" cy="51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2"/>
          <p:cNvCxnSpPr/>
          <p:nvPr/>
        </p:nvCxnSpPr>
        <p:spPr>
          <a:xfrm rot="10800000">
            <a:off x="7332600" y="873000"/>
            <a:ext cx="1811400" cy="42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4" name="Google Shape;994;p62"/>
          <p:cNvGrpSpPr/>
          <p:nvPr/>
        </p:nvGrpSpPr>
        <p:grpSpPr>
          <a:xfrm>
            <a:off x="2862552" y="3025256"/>
            <a:ext cx="374372" cy="373981"/>
            <a:chOff x="2640993" y="3357835"/>
            <a:chExt cx="365348" cy="364966"/>
          </a:xfrm>
        </p:grpSpPr>
        <p:sp>
          <p:nvSpPr>
            <p:cNvPr id="995" name="Google Shape;995;p62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2"/>
          <p:cNvGrpSpPr/>
          <p:nvPr/>
        </p:nvGrpSpPr>
        <p:grpSpPr>
          <a:xfrm>
            <a:off x="2863082" y="1512278"/>
            <a:ext cx="373487" cy="373910"/>
            <a:chOff x="865862" y="3207306"/>
            <a:chExt cx="364484" cy="364897"/>
          </a:xfrm>
        </p:grpSpPr>
        <p:sp>
          <p:nvSpPr>
            <p:cNvPr id="1006" name="Google Shape;1006;p62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62"/>
          <p:cNvGrpSpPr/>
          <p:nvPr/>
        </p:nvGrpSpPr>
        <p:grpSpPr>
          <a:xfrm>
            <a:off x="4195323" y="1516303"/>
            <a:ext cx="263143" cy="365842"/>
            <a:chOff x="3910637" y="3352690"/>
            <a:chExt cx="256800" cy="357024"/>
          </a:xfrm>
        </p:grpSpPr>
        <p:sp>
          <p:nvSpPr>
            <p:cNvPr id="1021" name="Google Shape;1021;p62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2"/>
          <p:cNvGrpSpPr/>
          <p:nvPr/>
        </p:nvGrpSpPr>
        <p:grpSpPr>
          <a:xfrm>
            <a:off x="4157517" y="3054842"/>
            <a:ext cx="339024" cy="338589"/>
            <a:chOff x="527600" y="2232775"/>
            <a:chExt cx="370275" cy="369800"/>
          </a:xfrm>
        </p:grpSpPr>
        <p:sp>
          <p:nvSpPr>
            <p:cNvPr id="1025" name="Google Shape;1025;p62"/>
            <p:cNvSpPr/>
            <p:nvPr/>
          </p:nvSpPr>
          <p:spPr>
            <a:xfrm>
              <a:off x="662325" y="2468300"/>
              <a:ext cx="14750" cy="14300"/>
            </a:xfrm>
            <a:custGeom>
              <a:avLst/>
              <a:gdLst/>
              <a:ahLst/>
              <a:cxnLst/>
              <a:rect l="l" t="t" r="r" b="b"/>
              <a:pathLst>
                <a:path w="590" h="572" extrusionOk="0"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46"/>
                    <a:pt x="125" y="571"/>
                    <a:pt x="286" y="571"/>
                  </a:cubicBezTo>
                  <a:cubicBezTo>
                    <a:pt x="446" y="571"/>
                    <a:pt x="589" y="446"/>
                    <a:pt x="589" y="286"/>
                  </a:cubicBezTo>
                  <a:cubicBezTo>
                    <a:pt x="589" y="125"/>
                    <a:pt x="44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28050" y="2348300"/>
              <a:ext cx="369825" cy="254275"/>
            </a:xfrm>
            <a:custGeom>
              <a:avLst/>
              <a:gdLst/>
              <a:ahLst/>
              <a:cxnLst/>
              <a:rect l="l" t="t" r="r" b="b"/>
              <a:pathLst>
                <a:path w="14793" h="10171" extrusionOk="0">
                  <a:moveTo>
                    <a:pt x="875" y="1"/>
                  </a:moveTo>
                  <a:cubicBezTo>
                    <a:pt x="393" y="1"/>
                    <a:pt x="1" y="393"/>
                    <a:pt x="1" y="875"/>
                  </a:cubicBezTo>
                  <a:lnTo>
                    <a:pt x="1" y="9314"/>
                  </a:lnTo>
                  <a:cubicBezTo>
                    <a:pt x="1" y="9778"/>
                    <a:pt x="393" y="10171"/>
                    <a:pt x="875" y="10171"/>
                  </a:cubicBezTo>
                  <a:lnTo>
                    <a:pt x="13936" y="10171"/>
                  </a:lnTo>
                  <a:cubicBezTo>
                    <a:pt x="14400" y="10171"/>
                    <a:pt x="14792" y="9778"/>
                    <a:pt x="14792" y="9314"/>
                  </a:cubicBezTo>
                  <a:lnTo>
                    <a:pt x="14792" y="875"/>
                  </a:lnTo>
                  <a:cubicBezTo>
                    <a:pt x="14792" y="393"/>
                    <a:pt x="14400" y="1"/>
                    <a:pt x="13936" y="1"/>
                  </a:cubicBezTo>
                  <a:lnTo>
                    <a:pt x="7566" y="1"/>
                  </a:lnTo>
                  <a:cubicBezTo>
                    <a:pt x="7405" y="1"/>
                    <a:pt x="7281" y="143"/>
                    <a:pt x="7281" y="286"/>
                  </a:cubicBezTo>
                  <a:cubicBezTo>
                    <a:pt x="7281" y="447"/>
                    <a:pt x="7405" y="589"/>
                    <a:pt x="7566" y="589"/>
                  </a:cubicBezTo>
                  <a:lnTo>
                    <a:pt x="13936" y="589"/>
                  </a:lnTo>
                  <a:cubicBezTo>
                    <a:pt x="14079" y="589"/>
                    <a:pt x="14221" y="714"/>
                    <a:pt x="14221" y="875"/>
                  </a:cubicBezTo>
                  <a:lnTo>
                    <a:pt x="14221" y="9314"/>
                  </a:lnTo>
                  <a:cubicBezTo>
                    <a:pt x="14221" y="9475"/>
                    <a:pt x="14079" y="9600"/>
                    <a:pt x="13936" y="9600"/>
                  </a:cubicBezTo>
                  <a:lnTo>
                    <a:pt x="875" y="9600"/>
                  </a:lnTo>
                  <a:cubicBezTo>
                    <a:pt x="714" y="9600"/>
                    <a:pt x="572" y="9475"/>
                    <a:pt x="572" y="9314"/>
                  </a:cubicBezTo>
                  <a:lnTo>
                    <a:pt x="572" y="875"/>
                  </a:lnTo>
                  <a:cubicBezTo>
                    <a:pt x="572" y="714"/>
                    <a:pt x="714" y="589"/>
                    <a:pt x="875" y="589"/>
                  </a:cubicBezTo>
                  <a:lnTo>
                    <a:pt x="5264" y="589"/>
                  </a:lnTo>
                  <a:cubicBezTo>
                    <a:pt x="5425" y="589"/>
                    <a:pt x="5550" y="447"/>
                    <a:pt x="5550" y="286"/>
                  </a:cubicBezTo>
                  <a:cubicBezTo>
                    <a:pt x="5550" y="143"/>
                    <a:pt x="5425" y="1"/>
                    <a:pt x="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557050" y="2410750"/>
              <a:ext cx="43300" cy="129825"/>
            </a:xfrm>
            <a:custGeom>
              <a:avLst/>
              <a:gdLst/>
              <a:ahLst/>
              <a:cxnLst/>
              <a:rect l="l" t="t" r="r" b="b"/>
              <a:pathLst>
                <a:path w="1732" h="5193" extrusionOk="0">
                  <a:moveTo>
                    <a:pt x="857" y="572"/>
                  </a:moveTo>
                  <a:cubicBezTo>
                    <a:pt x="1018" y="572"/>
                    <a:pt x="1160" y="696"/>
                    <a:pt x="1160" y="857"/>
                  </a:cubicBezTo>
                  <a:lnTo>
                    <a:pt x="1160" y="4319"/>
                  </a:lnTo>
                  <a:cubicBezTo>
                    <a:pt x="1160" y="4479"/>
                    <a:pt x="1018" y="4622"/>
                    <a:pt x="857" y="4622"/>
                  </a:cubicBezTo>
                  <a:cubicBezTo>
                    <a:pt x="696" y="4622"/>
                    <a:pt x="571" y="4479"/>
                    <a:pt x="571" y="4319"/>
                  </a:cubicBezTo>
                  <a:lnTo>
                    <a:pt x="571" y="857"/>
                  </a:lnTo>
                  <a:cubicBezTo>
                    <a:pt x="571" y="696"/>
                    <a:pt x="696" y="572"/>
                    <a:pt x="857" y="572"/>
                  </a:cubicBezTo>
                  <a:close/>
                  <a:moveTo>
                    <a:pt x="857" y="1"/>
                  </a:moveTo>
                  <a:cubicBezTo>
                    <a:pt x="393" y="1"/>
                    <a:pt x="0" y="375"/>
                    <a:pt x="0" y="857"/>
                  </a:cubicBezTo>
                  <a:lnTo>
                    <a:pt x="0" y="4319"/>
                  </a:lnTo>
                  <a:cubicBezTo>
                    <a:pt x="0" y="4800"/>
                    <a:pt x="393" y="5193"/>
                    <a:pt x="857" y="5193"/>
                  </a:cubicBezTo>
                  <a:cubicBezTo>
                    <a:pt x="1339" y="5193"/>
                    <a:pt x="1731" y="4800"/>
                    <a:pt x="1731" y="4319"/>
                  </a:cubicBezTo>
                  <a:lnTo>
                    <a:pt x="1731" y="857"/>
                  </a:lnTo>
                  <a:cubicBezTo>
                    <a:pt x="1731" y="375"/>
                    <a:pt x="1339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27600" y="2232775"/>
              <a:ext cx="370275" cy="87000"/>
            </a:xfrm>
            <a:custGeom>
              <a:avLst/>
              <a:gdLst/>
              <a:ahLst/>
              <a:cxnLst/>
              <a:rect l="l" t="t" r="r" b="b"/>
              <a:pathLst>
                <a:path w="14811" h="3480" extrusionOk="0">
                  <a:moveTo>
                    <a:pt x="8280" y="589"/>
                  </a:moveTo>
                  <a:lnTo>
                    <a:pt x="8280" y="1731"/>
                  </a:lnTo>
                  <a:lnTo>
                    <a:pt x="4569" y="1731"/>
                  </a:lnTo>
                  <a:cubicBezTo>
                    <a:pt x="3623" y="1731"/>
                    <a:pt x="2731" y="1303"/>
                    <a:pt x="2142" y="589"/>
                  </a:cubicBezTo>
                  <a:close/>
                  <a:moveTo>
                    <a:pt x="13651" y="589"/>
                  </a:moveTo>
                  <a:cubicBezTo>
                    <a:pt x="13972" y="589"/>
                    <a:pt x="14239" y="839"/>
                    <a:pt x="14239" y="1160"/>
                  </a:cubicBezTo>
                  <a:cubicBezTo>
                    <a:pt x="14239" y="1481"/>
                    <a:pt x="13972" y="1731"/>
                    <a:pt x="13651" y="1731"/>
                  </a:cubicBezTo>
                  <a:lnTo>
                    <a:pt x="8869" y="1731"/>
                  </a:lnTo>
                  <a:lnTo>
                    <a:pt x="8869" y="589"/>
                  </a:lnTo>
                  <a:close/>
                  <a:moveTo>
                    <a:pt x="1428" y="589"/>
                  </a:moveTo>
                  <a:cubicBezTo>
                    <a:pt x="2106" y="1660"/>
                    <a:pt x="3302" y="2320"/>
                    <a:pt x="4569" y="2320"/>
                  </a:cubicBezTo>
                  <a:lnTo>
                    <a:pt x="8280" y="2320"/>
                  </a:lnTo>
                  <a:lnTo>
                    <a:pt x="8280" y="2891"/>
                  </a:lnTo>
                  <a:lnTo>
                    <a:pt x="4569" y="2891"/>
                  </a:lnTo>
                  <a:cubicBezTo>
                    <a:pt x="2945" y="2891"/>
                    <a:pt x="1500" y="1999"/>
                    <a:pt x="750" y="589"/>
                  </a:cubicBezTo>
                  <a:close/>
                  <a:moveTo>
                    <a:pt x="304" y="0"/>
                  </a:moveTo>
                  <a:cubicBezTo>
                    <a:pt x="215" y="0"/>
                    <a:pt x="126" y="54"/>
                    <a:pt x="72" y="125"/>
                  </a:cubicBezTo>
                  <a:cubicBezTo>
                    <a:pt x="19" y="215"/>
                    <a:pt x="1" y="304"/>
                    <a:pt x="37" y="393"/>
                  </a:cubicBezTo>
                  <a:cubicBezTo>
                    <a:pt x="786" y="2249"/>
                    <a:pt x="2570" y="3480"/>
                    <a:pt x="4569" y="3480"/>
                  </a:cubicBezTo>
                  <a:lnTo>
                    <a:pt x="8565" y="3480"/>
                  </a:lnTo>
                  <a:cubicBezTo>
                    <a:pt x="8726" y="3480"/>
                    <a:pt x="8869" y="3337"/>
                    <a:pt x="8869" y="3176"/>
                  </a:cubicBezTo>
                  <a:lnTo>
                    <a:pt x="8869" y="2320"/>
                  </a:lnTo>
                  <a:lnTo>
                    <a:pt x="13651" y="2320"/>
                  </a:lnTo>
                  <a:cubicBezTo>
                    <a:pt x="14293" y="2320"/>
                    <a:pt x="14810" y="1803"/>
                    <a:pt x="14810" y="1160"/>
                  </a:cubicBezTo>
                  <a:cubicBezTo>
                    <a:pt x="14810" y="518"/>
                    <a:pt x="14293" y="0"/>
                    <a:pt x="13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5300" y="2396025"/>
              <a:ext cx="224850" cy="158825"/>
            </a:xfrm>
            <a:custGeom>
              <a:avLst/>
              <a:gdLst/>
              <a:ahLst/>
              <a:cxnLst/>
              <a:rect l="l" t="t" r="r" b="b"/>
              <a:pathLst>
                <a:path w="8994" h="6353" extrusionOk="0">
                  <a:moveTo>
                    <a:pt x="4372" y="607"/>
                  </a:moveTo>
                  <a:lnTo>
                    <a:pt x="4372" y="1268"/>
                  </a:lnTo>
                  <a:cubicBezTo>
                    <a:pt x="4086" y="1196"/>
                    <a:pt x="3783" y="1161"/>
                    <a:pt x="3515" y="1161"/>
                  </a:cubicBezTo>
                  <a:lnTo>
                    <a:pt x="3498" y="1161"/>
                  </a:lnTo>
                  <a:cubicBezTo>
                    <a:pt x="3712" y="875"/>
                    <a:pt x="4033" y="679"/>
                    <a:pt x="4372" y="607"/>
                  </a:cubicBezTo>
                  <a:close/>
                  <a:moveTo>
                    <a:pt x="8422" y="1732"/>
                  </a:moveTo>
                  <a:lnTo>
                    <a:pt x="8422" y="2017"/>
                  </a:lnTo>
                  <a:cubicBezTo>
                    <a:pt x="8422" y="2499"/>
                    <a:pt x="8030" y="2891"/>
                    <a:pt x="7548" y="2891"/>
                  </a:cubicBezTo>
                  <a:lnTo>
                    <a:pt x="7262" y="2891"/>
                  </a:lnTo>
                  <a:lnTo>
                    <a:pt x="7262" y="2606"/>
                  </a:lnTo>
                  <a:cubicBezTo>
                    <a:pt x="7262" y="2124"/>
                    <a:pt x="7655" y="1732"/>
                    <a:pt x="8137" y="1732"/>
                  </a:cubicBezTo>
                  <a:close/>
                  <a:moveTo>
                    <a:pt x="2106" y="2053"/>
                  </a:moveTo>
                  <a:cubicBezTo>
                    <a:pt x="2445" y="2338"/>
                    <a:pt x="2641" y="2749"/>
                    <a:pt x="2641" y="3177"/>
                  </a:cubicBezTo>
                  <a:cubicBezTo>
                    <a:pt x="2641" y="3623"/>
                    <a:pt x="2445" y="4015"/>
                    <a:pt x="2124" y="4301"/>
                  </a:cubicBezTo>
                  <a:cubicBezTo>
                    <a:pt x="1125" y="3891"/>
                    <a:pt x="589" y="3391"/>
                    <a:pt x="589" y="3177"/>
                  </a:cubicBezTo>
                  <a:cubicBezTo>
                    <a:pt x="589" y="2963"/>
                    <a:pt x="1178" y="2445"/>
                    <a:pt x="2106" y="2053"/>
                  </a:cubicBezTo>
                  <a:close/>
                  <a:moveTo>
                    <a:pt x="3515" y="1732"/>
                  </a:moveTo>
                  <a:cubicBezTo>
                    <a:pt x="4640" y="1732"/>
                    <a:pt x="5764" y="2410"/>
                    <a:pt x="6567" y="3177"/>
                  </a:cubicBezTo>
                  <a:cubicBezTo>
                    <a:pt x="5764" y="3944"/>
                    <a:pt x="4640" y="4622"/>
                    <a:pt x="3515" y="4622"/>
                  </a:cubicBezTo>
                  <a:cubicBezTo>
                    <a:pt x="3248" y="4622"/>
                    <a:pt x="2980" y="4569"/>
                    <a:pt x="2730" y="4497"/>
                  </a:cubicBezTo>
                  <a:cubicBezTo>
                    <a:pt x="3034" y="4140"/>
                    <a:pt x="3212" y="3676"/>
                    <a:pt x="3212" y="3177"/>
                  </a:cubicBezTo>
                  <a:cubicBezTo>
                    <a:pt x="3212" y="2695"/>
                    <a:pt x="3034" y="2213"/>
                    <a:pt x="2730" y="1856"/>
                  </a:cubicBezTo>
                  <a:cubicBezTo>
                    <a:pt x="2980" y="1785"/>
                    <a:pt x="3248" y="1732"/>
                    <a:pt x="3515" y="1732"/>
                  </a:cubicBezTo>
                  <a:close/>
                  <a:moveTo>
                    <a:pt x="7548" y="3462"/>
                  </a:moveTo>
                  <a:cubicBezTo>
                    <a:pt x="8030" y="3462"/>
                    <a:pt x="8422" y="3855"/>
                    <a:pt x="8422" y="4337"/>
                  </a:cubicBezTo>
                  <a:lnTo>
                    <a:pt x="8422" y="4622"/>
                  </a:lnTo>
                  <a:lnTo>
                    <a:pt x="8137" y="4622"/>
                  </a:lnTo>
                  <a:cubicBezTo>
                    <a:pt x="7655" y="4622"/>
                    <a:pt x="7262" y="4230"/>
                    <a:pt x="7262" y="3766"/>
                  </a:cubicBezTo>
                  <a:lnTo>
                    <a:pt x="7262" y="3462"/>
                  </a:lnTo>
                  <a:close/>
                  <a:moveTo>
                    <a:pt x="4372" y="5104"/>
                  </a:moveTo>
                  <a:lnTo>
                    <a:pt x="4372" y="5746"/>
                  </a:lnTo>
                  <a:cubicBezTo>
                    <a:pt x="4033" y="5675"/>
                    <a:pt x="3712" y="5478"/>
                    <a:pt x="3498" y="5211"/>
                  </a:cubicBezTo>
                  <a:lnTo>
                    <a:pt x="3515" y="5211"/>
                  </a:lnTo>
                  <a:cubicBezTo>
                    <a:pt x="3783" y="5211"/>
                    <a:pt x="4086" y="5175"/>
                    <a:pt x="4372" y="5104"/>
                  </a:cubicBezTo>
                  <a:close/>
                  <a:moveTo>
                    <a:pt x="4657" y="1"/>
                  </a:moveTo>
                  <a:cubicBezTo>
                    <a:pt x="3837" y="1"/>
                    <a:pt x="3105" y="500"/>
                    <a:pt x="2802" y="1250"/>
                  </a:cubicBezTo>
                  <a:cubicBezTo>
                    <a:pt x="2552" y="1285"/>
                    <a:pt x="2302" y="1375"/>
                    <a:pt x="2052" y="1464"/>
                  </a:cubicBezTo>
                  <a:cubicBezTo>
                    <a:pt x="1285" y="1749"/>
                    <a:pt x="0" y="2427"/>
                    <a:pt x="0" y="3177"/>
                  </a:cubicBezTo>
                  <a:cubicBezTo>
                    <a:pt x="0" y="3873"/>
                    <a:pt x="1107" y="4533"/>
                    <a:pt x="2052" y="4890"/>
                  </a:cubicBezTo>
                  <a:cubicBezTo>
                    <a:pt x="2302" y="4979"/>
                    <a:pt x="2570" y="5068"/>
                    <a:pt x="2802" y="5122"/>
                  </a:cubicBezTo>
                  <a:cubicBezTo>
                    <a:pt x="3105" y="5871"/>
                    <a:pt x="3837" y="6353"/>
                    <a:pt x="4657" y="6353"/>
                  </a:cubicBezTo>
                  <a:cubicBezTo>
                    <a:pt x="4818" y="6353"/>
                    <a:pt x="4961" y="6228"/>
                    <a:pt x="4961" y="6067"/>
                  </a:cubicBezTo>
                  <a:lnTo>
                    <a:pt x="4961" y="4908"/>
                  </a:lnTo>
                  <a:cubicBezTo>
                    <a:pt x="5692" y="4622"/>
                    <a:pt x="6299" y="4194"/>
                    <a:pt x="6691" y="3855"/>
                  </a:cubicBezTo>
                  <a:cubicBezTo>
                    <a:pt x="6745" y="4604"/>
                    <a:pt x="7369" y="5211"/>
                    <a:pt x="8137" y="5211"/>
                  </a:cubicBezTo>
                  <a:lnTo>
                    <a:pt x="8708" y="5211"/>
                  </a:lnTo>
                  <a:cubicBezTo>
                    <a:pt x="8868" y="5211"/>
                    <a:pt x="8993" y="5068"/>
                    <a:pt x="8993" y="4908"/>
                  </a:cubicBezTo>
                  <a:lnTo>
                    <a:pt x="8993" y="4337"/>
                  </a:lnTo>
                  <a:cubicBezTo>
                    <a:pt x="8993" y="3873"/>
                    <a:pt x="8761" y="3444"/>
                    <a:pt x="8422" y="3177"/>
                  </a:cubicBezTo>
                  <a:cubicBezTo>
                    <a:pt x="8761" y="2909"/>
                    <a:pt x="8993" y="2499"/>
                    <a:pt x="8993" y="2017"/>
                  </a:cubicBezTo>
                  <a:lnTo>
                    <a:pt x="8993" y="1446"/>
                  </a:lnTo>
                  <a:cubicBezTo>
                    <a:pt x="8993" y="1285"/>
                    <a:pt x="8868" y="1161"/>
                    <a:pt x="8708" y="1161"/>
                  </a:cubicBezTo>
                  <a:lnTo>
                    <a:pt x="8137" y="1161"/>
                  </a:lnTo>
                  <a:cubicBezTo>
                    <a:pt x="7369" y="1161"/>
                    <a:pt x="6745" y="1749"/>
                    <a:pt x="6691" y="2517"/>
                  </a:cubicBezTo>
                  <a:cubicBezTo>
                    <a:pt x="6299" y="2178"/>
                    <a:pt x="5692" y="1732"/>
                    <a:pt x="4961" y="1446"/>
                  </a:cubicBezTo>
                  <a:lnTo>
                    <a:pt x="4961" y="286"/>
                  </a:lnTo>
                  <a:cubicBezTo>
                    <a:pt x="4961" y="126"/>
                    <a:pt x="4818" y="1"/>
                    <a:pt x="4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681050" y="2348300"/>
              <a:ext cx="14750" cy="14750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04" y="1"/>
                  </a:moveTo>
                  <a:cubicBezTo>
                    <a:pt x="143" y="1"/>
                    <a:pt x="1" y="143"/>
                    <a:pt x="1" y="286"/>
                  </a:cubicBezTo>
                  <a:cubicBezTo>
                    <a:pt x="1" y="447"/>
                    <a:pt x="143" y="589"/>
                    <a:pt x="304" y="589"/>
                  </a:cubicBezTo>
                  <a:cubicBezTo>
                    <a:pt x="447" y="589"/>
                    <a:pt x="590" y="447"/>
                    <a:pt x="590" y="286"/>
                  </a:cubicBezTo>
                  <a:cubicBezTo>
                    <a:pt x="590" y="143"/>
                    <a:pt x="44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061E23A-96BF-EBEA-7205-35AC57C6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0" y="332126"/>
            <a:ext cx="3763826" cy="1940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4AE9C-660C-4535-2D3C-19EF8160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70" y="2909660"/>
            <a:ext cx="3690137" cy="1983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94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ustainable Gastronomy Day by Slides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FFFFFF"/>
      </a:lt2>
      <a:accent1>
        <a:srgbClr val="CCCCCC"/>
      </a:accent1>
      <a:accent2>
        <a:srgbClr val="434343"/>
      </a:accent2>
      <a:accent3>
        <a:srgbClr val="FFFFFF"/>
      </a:accent3>
      <a:accent4>
        <a:srgbClr val="CCCCCC"/>
      </a:accent4>
      <a:accent5>
        <a:srgbClr val="FFFFFF"/>
      </a:accent5>
      <a:accent6>
        <a:srgbClr val="43434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276</Words>
  <Application>Microsoft Office PowerPoint</Application>
  <PresentationFormat>On-screen Show (16:9)</PresentationFormat>
  <Paragraphs>54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Assistant</vt:lpstr>
      <vt:lpstr>Bebas Neue</vt:lpstr>
      <vt:lpstr>Arial</vt:lpstr>
      <vt:lpstr>Roboto Black</vt:lpstr>
      <vt:lpstr>Calibri</vt:lpstr>
      <vt:lpstr>Sustainable Gastronomy Day by Slidesgo</vt:lpstr>
      <vt:lpstr>Tasty Bites</vt:lpstr>
      <vt:lpstr>PowerPoint Presentation</vt:lpstr>
      <vt:lpstr>01</vt:lpstr>
      <vt:lpstr>PowerPoint Presentation</vt:lpstr>
      <vt:lpstr>PowerPoint Presentation</vt:lpstr>
      <vt:lpstr>Data Gathering.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Requirments</vt:lpstr>
      <vt:lpstr>An affordable price</vt:lpstr>
      <vt:lpstr>PowerPoint Presentation</vt:lpstr>
      <vt:lpstr>Similar Apps</vt:lpstr>
      <vt:lpstr>PowerPoint Presentation</vt:lpstr>
      <vt:lpstr>Freshly</vt:lpstr>
      <vt:lpstr>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Tasty Bites</dc:title>
  <cp:lastModifiedBy>FARAH FARID</cp:lastModifiedBy>
  <cp:revision>9</cp:revision>
  <dcterms:modified xsi:type="dcterms:W3CDTF">2023-05-23T23:52:08Z</dcterms:modified>
</cp:coreProperties>
</file>